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sldIdLst>
    <p:sldId id="256" r:id="rId2"/>
    <p:sldId id="568" r:id="rId3"/>
    <p:sldId id="570" r:id="rId4"/>
    <p:sldId id="607" r:id="rId5"/>
    <p:sldId id="571" r:id="rId6"/>
    <p:sldId id="573" r:id="rId7"/>
    <p:sldId id="574" r:id="rId8"/>
    <p:sldId id="575" r:id="rId9"/>
    <p:sldId id="576" r:id="rId10"/>
    <p:sldId id="577" r:id="rId11"/>
    <p:sldId id="587" r:id="rId12"/>
    <p:sldId id="578" r:id="rId13"/>
    <p:sldId id="579" r:id="rId14"/>
    <p:sldId id="580" r:id="rId15"/>
    <p:sldId id="581" r:id="rId16"/>
    <p:sldId id="584" r:id="rId17"/>
    <p:sldId id="582" r:id="rId18"/>
    <p:sldId id="588" r:id="rId19"/>
    <p:sldId id="590" r:id="rId20"/>
    <p:sldId id="591" r:id="rId21"/>
    <p:sldId id="589" r:id="rId22"/>
    <p:sldId id="592" r:id="rId23"/>
    <p:sldId id="596" r:id="rId24"/>
    <p:sldId id="595" r:id="rId25"/>
    <p:sldId id="599" r:id="rId26"/>
    <p:sldId id="593" r:id="rId27"/>
    <p:sldId id="594" r:id="rId28"/>
    <p:sldId id="598" r:id="rId29"/>
    <p:sldId id="600" r:id="rId30"/>
    <p:sldId id="601" r:id="rId31"/>
    <p:sldId id="602" r:id="rId32"/>
    <p:sldId id="603" r:id="rId33"/>
    <p:sldId id="604" r:id="rId34"/>
    <p:sldId id="605" r:id="rId35"/>
    <p:sldId id="606" r:id="rId36"/>
  </p:sldIdLst>
  <p:sldSz cx="9144000" cy="5143500" type="screen16x9"/>
  <p:notesSz cx="6858000" cy="12192000"/>
  <p:embeddedFontLs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F3F3"/>
    <a:srgbClr val="FCFCFC"/>
    <a:srgbClr val="5A5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F0C26-6498-4927-B264-A3B5B8857019}" v="2" dt="2025-06-14T04:18:46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108" autoAdjust="0"/>
  </p:normalViewPr>
  <p:slideViewPr>
    <p:cSldViewPr snapToGrid="0" snapToObjects="1">
      <p:cViewPr varScale="1">
        <p:scale>
          <a:sx n="66" d="100"/>
          <a:sy n="66" d="100"/>
        </p:scale>
        <p:origin x="11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Agrawal" userId="1d131965f25a4db2" providerId="LiveId" clId="{435862E9-C578-45CD-A60B-9A34C07C045F}"/>
    <pc:docChg chg="custSel addSld delSld modSld">
      <pc:chgData name="Vijay Agrawal" userId="1d131965f25a4db2" providerId="LiveId" clId="{435862E9-C578-45CD-A60B-9A34C07C045F}" dt="2025-03-04T04:40:07.306" v="46" actId="2085"/>
      <pc:docMkLst>
        <pc:docMk/>
      </pc:docMkLst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2531392891" sldId="541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446501733" sldId="542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2266593104" sldId="543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276186957" sldId="544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375885885" sldId="545"/>
        </pc:sldMkLst>
      </pc:sldChg>
      <pc:sldChg chg="del">
        <pc:chgData name="Vijay Agrawal" userId="1d131965f25a4db2" providerId="LiveId" clId="{435862E9-C578-45CD-A60B-9A34C07C045F}" dt="2025-03-04T04:35:43.555" v="0" actId="2696"/>
        <pc:sldMkLst>
          <pc:docMk/>
          <pc:sldMk cId="654508209" sldId="54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728938150" sldId="55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282103480" sldId="554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797578238" sldId="55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309679422" sldId="55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301545174" sldId="557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600103111" sldId="55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582569193" sldId="559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855274679" sldId="560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636757737" sldId="561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683361770" sldId="562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388350747" sldId="56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601079458" sldId="564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555867670" sldId="56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796214968" sldId="56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632755343" sldId="56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658110928" sldId="577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611179496" sldId="57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993353697" sldId="579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066089250" sldId="581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3359823" sldId="582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853269164" sldId="58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154796902" sldId="584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216565076" sldId="58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990696706" sldId="58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638054150" sldId="587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768948935" sldId="58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088311794" sldId="589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77539314" sldId="590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473355713" sldId="591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996919905" sldId="592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858124020" sldId="59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472163941" sldId="594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994101766" sldId="59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01940717" sldId="596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533535826" sldId="597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437792946" sldId="598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070350703" sldId="599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4071665812" sldId="600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399894383" sldId="601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434232881" sldId="602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2216297513" sldId="603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3405358660" sldId="604"/>
        </pc:sldMkLst>
      </pc:sldChg>
      <pc:sldChg chg="del">
        <pc:chgData name="Vijay Agrawal" userId="1d131965f25a4db2" providerId="LiveId" clId="{435862E9-C578-45CD-A60B-9A34C07C045F}" dt="2025-03-04T04:36:51.142" v="4" actId="47"/>
        <pc:sldMkLst>
          <pc:docMk/>
          <pc:sldMk cId="512295696" sldId="605"/>
        </pc:sldMkLst>
      </pc:sldChg>
      <pc:sldChg chg="add del setBg">
        <pc:chgData name="Vijay Agrawal" userId="1d131965f25a4db2" providerId="LiveId" clId="{435862E9-C578-45CD-A60B-9A34C07C045F}" dt="2025-03-04T04:36:41.562" v="3"/>
        <pc:sldMkLst>
          <pc:docMk/>
          <pc:sldMk cId="1848592334" sldId="616"/>
        </pc:sldMkLst>
      </pc:sldChg>
      <pc:sldChg chg="addSp delSp modSp add mod">
        <pc:chgData name="Vijay Agrawal" userId="1d131965f25a4db2" providerId="LiveId" clId="{435862E9-C578-45CD-A60B-9A34C07C045F}" dt="2025-03-04T04:40:07.306" v="46" actId="2085"/>
        <pc:sldMkLst>
          <pc:docMk/>
          <pc:sldMk cId="2352665248" sldId="617"/>
        </pc:sldMkLst>
      </pc:sldChg>
    </pc:docChg>
  </pc:docChgLst>
  <pc:docChgLst>
    <pc:chgData name="Vijay Agrawal" userId="1d131965f25a4db2" providerId="LiveId" clId="{51AAAC5E-4E4E-4EB7-A488-0A8F3142241E}"/>
    <pc:docChg chg="undo redo custSel addSld delSld modSld sldOrd modShowInfo">
      <pc:chgData name="Vijay Agrawal" userId="1d131965f25a4db2" providerId="LiveId" clId="{51AAAC5E-4E4E-4EB7-A488-0A8F3142241E}" dt="2025-03-13T04:57:27.799" v="2704"/>
      <pc:docMkLst>
        <pc:docMk/>
      </pc:docMkLst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1858377254" sldId="437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819495378" sldId="465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165201890" sldId="486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146371494" sldId="488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4199592105" sldId="489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2943741433" sldId="490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989877740" sldId="491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183242818" sldId="492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4082641457" sldId="493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1660234846" sldId="494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784733961" sldId="495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592384422" sldId="496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802951894" sldId="497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1608444241" sldId="498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512186797" sldId="499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788902619" sldId="500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326040720" sldId="501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815122267" sldId="502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4138782461" sldId="503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101985994" sldId="504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2775022989" sldId="505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047157994" sldId="506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378005035" sldId="507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447628795" sldId="508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1517419043" sldId="509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2105805173" sldId="510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300764433" sldId="511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1138469473" sldId="513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117065990" sldId="514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505012650" sldId="515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089386208" sldId="516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407700111" sldId="517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870708215" sldId="518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57986035" sldId="519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1676247196" sldId="520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209890630" sldId="521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341562284" sldId="522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4214676617" sldId="523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2248148423" sldId="525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2833144077" sldId="528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2337767593" sldId="530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4075197061" sldId="531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2695629354" sldId="532"/>
        </pc:sldMkLst>
      </pc:sldChg>
      <pc:sldChg chg="del">
        <pc:chgData name="Vijay Agrawal" userId="1d131965f25a4db2" providerId="LiveId" clId="{51AAAC5E-4E4E-4EB7-A488-0A8F3142241E}" dt="2025-03-12T02:56:39.840" v="64" actId="2696"/>
        <pc:sldMkLst>
          <pc:docMk/>
          <pc:sldMk cId="2811261460" sldId="535"/>
        </pc:sldMkLst>
      </pc:sldChg>
      <pc:sldChg chg="modSp mod">
        <pc:chgData name="Vijay Agrawal" userId="1d131965f25a4db2" providerId="LiveId" clId="{51AAAC5E-4E4E-4EB7-A488-0A8F3142241E}" dt="2025-03-12T02:56:16.600" v="61" actId="255"/>
        <pc:sldMkLst>
          <pc:docMk/>
          <pc:sldMk cId="2632755343" sldId="568"/>
        </pc:sldMkLst>
      </pc:sldChg>
      <pc:sldChg chg="add del">
        <pc:chgData name="Vijay Agrawal" userId="1d131965f25a4db2" providerId="LiveId" clId="{51AAAC5E-4E4E-4EB7-A488-0A8F3142241E}" dt="2025-03-12T02:56:29.161" v="63" actId="2890"/>
        <pc:sldMkLst>
          <pc:docMk/>
          <pc:sldMk cId="647501403" sldId="569"/>
        </pc:sldMkLst>
      </pc:sldChg>
      <pc:sldChg chg="addSp delSp modSp add del mod delAnim modAnim">
        <pc:chgData name="Vijay Agrawal" userId="1d131965f25a4db2" providerId="LiveId" clId="{51AAAC5E-4E4E-4EB7-A488-0A8F3142241E}" dt="2025-03-12T04:01:37.867" v="98" actId="47"/>
        <pc:sldMkLst>
          <pc:docMk/>
          <pc:sldMk cId="1490506106" sldId="569"/>
        </pc:sldMkLst>
      </pc:sldChg>
      <pc:sldChg chg="addSp delSp modSp add mod modAnim">
        <pc:chgData name="Vijay Agrawal" userId="1d131965f25a4db2" providerId="LiveId" clId="{51AAAC5E-4E4E-4EB7-A488-0A8F3142241E}" dt="2025-03-12T03:54:57.387" v="97"/>
        <pc:sldMkLst>
          <pc:docMk/>
          <pc:sldMk cId="3511793331" sldId="570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712109518" sldId="570"/>
        </pc:sldMkLst>
      </pc:sldChg>
      <pc:sldChg chg="addSp delSp modSp add mod ord">
        <pc:chgData name="Vijay Agrawal" userId="1d131965f25a4db2" providerId="LiveId" clId="{51AAAC5E-4E4E-4EB7-A488-0A8F3142241E}" dt="2025-03-12T10:50:54.229" v="2659" actId="14100"/>
        <pc:sldMkLst>
          <pc:docMk/>
          <pc:sldMk cId="938481899" sldId="571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1188029046" sldId="571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883466983" sldId="572"/>
        </pc:sldMkLst>
      </pc:sldChg>
      <pc:sldChg chg="addSp delSp modSp add del mod">
        <pc:chgData name="Vijay Agrawal" userId="1d131965f25a4db2" providerId="LiveId" clId="{51AAAC5E-4E4E-4EB7-A488-0A8F3142241E}" dt="2025-03-13T04:52:54.868" v="2660" actId="47"/>
        <pc:sldMkLst>
          <pc:docMk/>
          <pc:sldMk cId="1773960354" sldId="572"/>
        </pc:sldMkLst>
      </pc:sldChg>
      <pc:sldChg chg="addSp delSp modSp add mod">
        <pc:chgData name="Vijay Agrawal" userId="1d131965f25a4db2" providerId="LiveId" clId="{51AAAC5E-4E4E-4EB7-A488-0A8F3142241E}" dt="2025-03-12T04:11:27.357" v="202" actId="121"/>
        <pc:sldMkLst>
          <pc:docMk/>
          <pc:sldMk cId="1385164962" sldId="573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4245296426" sldId="573"/>
        </pc:sldMkLst>
      </pc:sldChg>
      <pc:sldChg chg="addSp delSp modSp add mod">
        <pc:chgData name="Vijay Agrawal" userId="1d131965f25a4db2" providerId="LiveId" clId="{51AAAC5E-4E4E-4EB7-A488-0A8F3142241E}" dt="2025-03-12T04:15:16.067" v="400" actId="14100"/>
        <pc:sldMkLst>
          <pc:docMk/>
          <pc:sldMk cId="341320649" sldId="574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652348592" sldId="574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147224055" sldId="575"/>
        </pc:sldMkLst>
      </pc:sldChg>
      <pc:sldChg chg="delSp modSp add mod">
        <pc:chgData name="Vijay Agrawal" userId="1d131965f25a4db2" providerId="LiveId" clId="{51AAAC5E-4E4E-4EB7-A488-0A8F3142241E}" dt="2025-03-12T04:17:54.619" v="426" actId="20577"/>
        <pc:sldMkLst>
          <pc:docMk/>
          <pc:sldMk cId="4197717802" sldId="575"/>
        </pc:sldMkLst>
      </pc:sldChg>
      <pc:sldChg chg="addSp delSp modSp add mod">
        <pc:chgData name="Vijay Agrawal" userId="1d131965f25a4db2" providerId="LiveId" clId="{51AAAC5E-4E4E-4EB7-A488-0A8F3142241E}" dt="2025-03-12T04:28:23.494" v="454"/>
        <pc:sldMkLst>
          <pc:docMk/>
          <pc:sldMk cId="678708178" sldId="576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1915414741" sldId="576"/>
        </pc:sldMkLst>
      </pc:sldChg>
      <pc:sldChg chg="modSp add mod ord">
        <pc:chgData name="Vijay Agrawal" userId="1d131965f25a4db2" providerId="LiveId" clId="{51AAAC5E-4E4E-4EB7-A488-0A8F3142241E}" dt="2025-03-12T04:49:08.347" v="866" actId="20577"/>
        <pc:sldMkLst>
          <pc:docMk/>
          <pc:sldMk cId="2084401798" sldId="577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987503389" sldId="577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623531906" sldId="578"/>
        </pc:sldMkLst>
      </pc:sldChg>
      <pc:sldChg chg="addSp delSp modSp add mod">
        <pc:chgData name="Vijay Agrawal" userId="1d131965f25a4db2" providerId="LiveId" clId="{51AAAC5E-4E4E-4EB7-A488-0A8F3142241E}" dt="2025-03-12T04:54:17.229" v="894" actId="1076"/>
        <pc:sldMkLst>
          <pc:docMk/>
          <pc:sldMk cId="823931797" sldId="578"/>
        </pc:sldMkLst>
      </pc:sldChg>
      <pc:sldChg chg="modSp add mod ord">
        <pc:chgData name="Vijay Agrawal" userId="1d131965f25a4db2" providerId="LiveId" clId="{51AAAC5E-4E4E-4EB7-A488-0A8F3142241E}" dt="2025-03-12T07:16:13.271" v="1420" actId="20577"/>
        <pc:sldMkLst>
          <pc:docMk/>
          <pc:sldMk cId="3382806326" sldId="579"/>
        </pc:sldMkLst>
      </pc:sldChg>
      <pc:sldChg chg="add del setBg">
        <pc:chgData name="Vijay Agrawal" userId="1d131965f25a4db2" providerId="LiveId" clId="{51AAAC5E-4E4E-4EB7-A488-0A8F3142241E}" dt="2025-03-12T05:52:25.511" v="896"/>
        <pc:sldMkLst>
          <pc:docMk/>
          <pc:sldMk cId="3612324015" sldId="579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741370156" sldId="579"/>
        </pc:sldMkLst>
      </pc:sldChg>
      <pc:sldChg chg="addSp delSp modSp add mod">
        <pc:chgData name="Vijay Agrawal" userId="1d131965f25a4db2" providerId="LiveId" clId="{51AAAC5E-4E4E-4EB7-A488-0A8F3142241E}" dt="2025-03-12T07:30:44.617" v="1486" actId="1076"/>
        <pc:sldMkLst>
          <pc:docMk/>
          <pc:sldMk cId="81995910" sldId="580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97894208" sldId="580"/>
        </pc:sldMkLst>
      </pc:sldChg>
      <pc:sldChg chg="addSp delSp modSp add mod">
        <pc:chgData name="Vijay Agrawal" userId="1d131965f25a4db2" providerId="LiveId" clId="{51AAAC5E-4E4E-4EB7-A488-0A8F3142241E}" dt="2025-03-12T07:32:02.609" v="1525" actId="1076"/>
        <pc:sldMkLst>
          <pc:docMk/>
          <pc:sldMk cId="629666855" sldId="581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183126997" sldId="581"/>
        </pc:sldMkLst>
      </pc:sldChg>
      <pc:sldChg chg="addSp delSp modSp add mod ord">
        <pc:chgData name="Vijay Agrawal" userId="1d131965f25a4db2" providerId="LiveId" clId="{51AAAC5E-4E4E-4EB7-A488-0A8F3142241E}" dt="2025-03-12T09:26:47.353" v="2113"/>
        <pc:sldMkLst>
          <pc:docMk/>
          <pc:sldMk cId="2064481880" sldId="582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180909862" sldId="582"/>
        </pc:sldMkLst>
      </pc:sldChg>
      <pc:sldChg chg="addSp delSp modSp add del mod setBg">
        <pc:chgData name="Vijay Agrawal" userId="1d131965f25a4db2" providerId="LiveId" clId="{51AAAC5E-4E4E-4EB7-A488-0A8F3142241E}" dt="2025-03-12T08:12:39.549" v="1643" actId="47"/>
        <pc:sldMkLst>
          <pc:docMk/>
          <pc:sldMk cId="1173232177" sldId="583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512146653" sldId="583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420776932" sldId="584"/>
        </pc:sldMkLst>
      </pc:sldChg>
      <pc:sldChg chg="addSp modSp add mod">
        <pc:chgData name="Vijay Agrawal" userId="1d131965f25a4db2" providerId="LiveId" clId="{51AAAC5E-4E4E-4EB7-A488-0A8F3142241E}" dt="2025-03-12T08:13:22.292" v="1673" actId="1037"/>
        <pc:sldMkLst>
          <pc:docMk/>
          <pc:sldMk cId="2456325187" sldId="584"/>
        </pc:sldMkLst>
      </pc:sldChg>
      <pc:sldChg chg="addSp delSp modSp add del mod ord">
        <pc:chgData name="Vijay Agrawal" userId="1d131965f25a4db2" providerId="LiveId" clId="{51AAAC5E-4E4E-4EB7-A488-0A8F3142241E}" dt="2025-03-12T10:38:11.639" v="2654" actId="2696"/>
        <pc:sldMkLst>
          <pc:docMk/>
          <pc:sldMk cId="272919298" sldId="585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913556328" sldId="585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1225547483" sldId="586"/>
        </pc:sldMkLst>
      </pc:sldChg>
      <pc:sldChg chg="delSp modSp add del mod">
        <pc:chgData name="Vijay Agrawal" userId="1d131965f25a4db2" providerId="LiveId" clId="{51AAAC5E-4E4E-4EB7-A488-0A8F3142241E}" dt="2025-03-13T04:53:22.094" v="2661" actId="2696"/>
        <pc:sldMkLst>
          <pc:docMk/>
          <pc:sldMk cId="2853166754" sldId="586"/>
        </pc:sldMkLst>
      </pc:sldChg>
      <pc:sldChg chg="modSp add mod">
        <pc:chgData name="Vijay Agrawal" userId="1d131965f25a4db2" providerId="LiveId" clId="{51AAAC5E-4E4E-4EB7-A488-0A8F3142241E}" dt="2025-03-12T09:12:13.337" v="2044" actId="113"/>
        <pc:sldMkLst>
          <pc:docMk/>
          <pc:sldMk cId="576371322" sldId="587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154650184" sldId="587"/>
        </pc:sldMkLst>
      </pc:sldChg>
      <pc:sldChg chg="modSp add mod ord">
        <pc:chgData name="Vijay Agrawal" userId="1d131965f25a4db2" providerId="LiveId" clId="{51AAAC5E-4E4E-4EB7-A488-0A8F3142241E}" dt="2025-03-12T09:26:47.353" v="2113"/>
        <pc:sldMkLst>
          <pc:docMk/>
          <pc:sldMk cId="706688899" sldId="588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908962802" sldId="588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836823803" sldId="589"/>
        </pc:sldMkLst>
      </pc:sldChg>
      <pc:sldChg chg="addSp delSp modSp add mod">
        <pc:chgData name="Vijay Agrawal" userId="1d131965f25a4db2" providerId="LiveId" clId="{51AAAC5E-4E4E-4EB7-A488-0A8F3142241E}" dt="2025-03-12T09:07:34.391" v="1950" actId="1076"/>
        <pc:sldMkLst>
          <pc:docMk/>
          <pc:sldMk cId="4157274771" sldId="589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127669897" sldId="590"/>
        </pc:sldMkLst>
      </pc:sldChg>
      <pc:sldChg chg="addSp delSp modSp add mod ord">
        <pc:chgData name="Vijay Agrawal" userId="1d131965f25a4db2" providerId="LiveId" clId="{51AAAC5E-4E4E-4EB7-A488-0A8F3142241E}" dt="2025-03-12T09:28:42.501" v="2162" actId="20577"/>
        <pc:sldMkLst>
          <pc:docMk/>
          <pc:sldMk cId="1678355514" sldId="590"/>
        </pc:sldMkLst>
      </pc:sldChg>
      <pc:sldChg chg="addSp delSp modSp add mod">
        <pc:chgData name="Vijay Agrawal" userId="1d131965f25a4db2" providerId="LiveId" clId="{51AAAC5E-4E4E-4EB7-A488-0A8F3142241E}" dt="2025-03-12T09:30:43.117" v="2221" actId="20577"/>
        <pc:sldMkLst>
          <pc:docMk/>
          <pc:sldMk cId="2316875081" sldId="591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524930186" sldId="591"/>
        </pc:sldMkLst>
      </pc:sldChg>
      <pc:sldChg chg="addSp delSp modSp add mod ord">
        <pc:chgData name="Vijay Agrawal" userId="1d131965f25a4db2" providerId="LiveId" clId="{51AAAC5E-4E4E-4EB7-A488-0A8F3142241E}" dt="2025-03-12T09:51:29.767" v="2358" actId="1035"/>
        <pc:sldMkLst>
          <pc:docMk/>
          <pc:sldMk cId="3334405256" sldId="592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932214100" sldId="592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1319507679" sldId="593"/>
        </pc:sldMkLst>
      </pc:sldChg>
      <pc:sldChg chg="addSp delSp modSp add mod">
        <pc:chgData name="Vijay Agrawal" userId="1d131965f25a4db2" providerId="LiveId" clId="{51AAAC5E-4E4E-4EB7-A488-0A8F3142241E}" dt="2025-03-12T10:08:05.248" v="2413"/>
        <pc:sldMkLst>
          <pc:docMk/>
          <pc:sldMk cId="3231020952" sldId="593"/>
        </pc:sldMkLst>
      </pc:sldChg>
      <pc:sldChg chg="addSp delSp modSp add mod">
        <pc:chgData name="Vijay Agrawal" userId="1d131965f25a4db2" providerId="LiveId" clId="{51AAAC5E-4E4E-4EB7-A488-0A8F3142241E}" dt="2025-03-12T10:08:19.019" v="2432" actId="20577"/>
        <pc:sldMkLst>
          <pc:docMk/>
          <pc:sldMk cId="1873821350" sldId="594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868178584" sldId="594"/>
        </pc:sldMkLst>
      </pc:sldChg>
      <pc:sldChg chg="addSp delSp modSp add mod">
        <pc:chgData name="Vijay Agrawal" userId="1d131965f25a4db2" providerId="LiveId" clId="{51AAAC5E-4E4E-4EB7-A488-0A8F3142241E}" dt="2025-03-12T10:25:11.591" v="2545" actId="1076"/>
        <pc:sldMkLst>
          <pc:docMk/>
          <pc:sldMk cId="3436742587" sldId="595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4012549807" sldId="595"/>
        </pc:sldMkLst>
      </pc:sldChg>
      <pc:sldChg chg="addSp delSp modSp add mod">
        <pc:chgData name="Vijay Agrawal" userId="1d131965f25a4db2" providerId="LiveId" clId="{51AAAC5E-4E4E-4EB7-A488-0A8F3142241E}" dt="2025-03-12T09:52:30.127" v="2365" actId="14100"/>
        <pc:sldMkLst>
          <pc:docMk/>
          <pc:sldMk cId="295199332" sldId="596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1725396857" sldId="596"/>
        </pc:sldMkLst>
      </pc:sldChg>
      <pc:sldChg chg="addSp delSp modSp add del mod">
        <pc:chgData name="Vijay Agrawal" userId="1d131965f25a4db2" providerId="LiveId" clId="{51AAAC5E-4E4E-4EB7-A488-0A8F3142241E}" dt="2025-03-12T10:36:46.401" v="2653" actId="2696"/>
        <pc:sldMkLst>
          <pc:docMk/>
          <pc:sldMk cId="3113353358" sldId="597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190744863" sldId="597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1694953288" sldId="598"/>
        </pc:sldMkLst>
      </pc:sldChg>
      <pc:sldChg chg="addSp delSp modSp add mod">
        <pc:chgData name="Vijay Agrawal" userId="1d131965f25a4db2" providerId="LiveId" clId="{51AAAC5E-4E4E-4EB7-A488-0A8F3142241E}" dt="2025-03-12T10:09:42.793" v="2480" actId="20577"/>
        <pc:sldMkLst>
          <pc:docMk/>
          <pc:sldMk cId="3813197586" sldId="598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989503239" sldId="599"/>
        </pc:sldMkLst>
      </pc:sldChg>
      <pc:sldChg chg="add">
        <pc:chgData name="Vijay Agrawal" userId="1d131965f25a4db2" providerId="LiveId" clId="{51AAAC5E-4E4E-4EB7-A488-0A8F3142241E}" dt="2025-03-12T10:23:44.178" v="2481" actId="2890"/>
        <pc:sldMkLst>
          <pc:docMk/>
          <pc:sldMk cId="4084386178" sldId="599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311164944" sldId="600"/>
        </pc:sldMkLst>
      </pc:sldChg>
      <pc:sldChg chg="addSp delSp modSp add mod">
        <pc:chgData name="Vijay Agrawal" userId="1d131965f25a4db2" providerId="LiveId" clId="{51AAAC5E-4E4E-4EB7-A488-0A8F3142241E}" dt="2025-03-12T10:27:17.713" v="2571" actId="20577"/>
        <pc:sldMkLst>
          <pc:docMk/>
          <pc:sldMk cId="2786480725" sldId="600"/>
        </pc:sldMkLst>
      </pc:sldChg>
      <pc:sldChg chg="addSp delSp modSp add mod">
        <pc:chgData name="Vijay Agrawal" userId="1d131965f25a4db2" providerId="LiveId" clId="{51AAAC5E-4E4E-4EB7-A488-0A8F3142241E}" dt="2025-03-12T10:27:45.462" v="2575" actId="1076"/>
        <pc:sldMkLst>
          <pc:docMk/>
          <pc:sldMk cId="1128308532" sldId="601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391125017" sldId="601"/>
        </pc:sldMkLst>
      </pc:sldChg>
      <pc:sldChg chg="addSp delSp modSp add mod">
        <pc:chgData name="Vijay Agrawal" userId="1d131965f25a4db2" providerId="LiveId" clId="{51AAAC5E-4E4E-4EB7-A488-0A8F3142241E}" dt="2025-03-12T10:30:16.805" v="2586" actId="1076"/>
        <pc:sldMkLst>
          <pc:docMk/>
          <pc:sldMk cId="834709158" sldId="602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642636586" sldId="602"/>
        </pc:sldMkLst>
      </pc:sldChg>
      <pc:sldChg chg="addSp delSp modSp add mod">
        <pc:chgData name="Vijay Agrawal" userId="1d131965f25a4db2" providerId="LiveId" clId="{51AAAC5E-4E4E-4EB7-A488-0A8F3142241E}" dt="2025-03-12T10:32:00.130" v="2615" actId="14100"/>
        <pc:sldMkLst>
          <pc:docMk/>
          <pc:sldMk cId="2826972239" sldId="603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600121968" sldId="603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713455144" sldId="604"/>
        </pc:sldMkLst>
      </pc:sldChg>
      <pc:sldChg chg="addSp delSp modSp add mod">
        <pc:chgData name="Vijay Agrawal" userId="1d131965f25a4db2" providerId="LiveId" clId="{51AAAC5E-4E4E-4EB7-A488-0A8F3142241E}" dt="2025-03-12T10:35:13.896" v="2633" actId="1076"/>
        <pc:sldMkLst>
          <pc:docMk/>
          <pc:sldMk cId="1161416918" sldId="604"/>
        </pc:sldMkLst>
      </pc:sldChg>
      <pc:sldChg chg="addSp delSp modSp add mod">
        <pc:chgData name="Vijay Agrawal" userId="1d131965f25a4db2" providerId="LiveId" clId="{51AAAC5E-4E4E-4EB7-A488-0A8F3142241E}" dt="2025-03-12T10:36:15.008" v="2652" actId="20577"/>
        <pc:sldMkLst>
          <pc:docMk/>
          <pc:sldMk cId="679322763" sldId="605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971053302" sldId="605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126146464" sldId="606"/>
        </pc:sldMkLst>
      </pc:sldChg>
      <pc:sldChg chg="addSp delSp modSp add mod">
        <pc:chgData name="Vijay Agrawal" userId="1d131965f25a4db2" providerId="LiveId" clId="{51AAAC5E-4E4E-4EB7-A488-0A8F3142241E}" dt="2025-03-13T04:57:27.799" v="2704"/>
        <pc:sldMkLst>
          <pc:docMk/>
          <pc:sldMk cId="3125442705" sldId="606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776604479" sldId="607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358285792" sldId="608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291809416" sldId="609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212834309" sldId="610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2241922773" sldId="611"/>
        </pc:sldMkLst>
      </pc:sldChg>
      <pc:sldChg chg="add del replId">
        <pc:chgData name="Vijay Agrawal" userId="1d131965f25a4db2" providerId="LiveId" clId="{51AAAC5E-4E4E-4EB7-A488-0A8F3142241E}" dt="2025-03-12T02:56:29.161" v="63" actId="2890"/>
        <pc:sldMkLst>
          <pc:docMk/>
          <pc:sldMk cId="3576843326" sldId="612"/>
        </pc:sldMkLst>
      </pc:sldChg>
    </pc:docChg>
  </pc:docChgLst>
  <pc:docChgLst>
    <pc:chgData name="Vijay Agrawal" userId="1d131965f25a4db2" providerId="LiveId" clId="{B24DC68D-01CE-4F61-A045-AE74B3AA35B3}"/>
    <pc:docChg chg="undo custSel addSld delSld modSld sldOrd">
      <pc:chgData name="Vijay Agrawal" userId="1d131965f25a4db2" providerId="LiveId" clId="{B24DC68D-01CE-4F61-A045-AE74B3AA35B3}" dt="2024-09-21T07:02:57.245" v="2851" actId="1076"/>
      <pc:docMkLst>
        <pc:docMk/>
      </pc:docMkLst>
      <pc:sldChg chg="delSp modSp mod">
        <pc:chgData name="Vijay Agrawal" userId="1d131965f25a4db2" providerId="LiveId" clId="{B24DC68D-01CE-4F61-A045-AE74B3AA35B3}" dt="2024-09-20T16:35:48.510" v="21" actId="1076"/>
        <pc:sldMkLst>
          <pc:docMk/>
          <pc:sldMk cId="0" sldId="256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0" sldId="257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0" sldId="260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3879982018" sldId="275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1463730307" sldId="276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870822630" sldId="277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476953612" sldId="278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710355118" sldId="279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4032517476" sldId="280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3878435798" sldId="281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811471209" sldId="282"/>
        </pc:sldMkLst>
      </pc:sldChg>
      <pc:sldChg chg="modSp mod">
        <pc:chgData name="Vijay Agrawal" userId="1d131965f25a4db2" providerId="LiveId" clId="{B24DC68D-01CE-4F61-A045-AE74B3AA35B3}" dt="2024-09-20T16:36:27.598" v="53" actId="20577"/>
        <pc:sldMkLst>
          <pc:docMk/>
          <pc:sldMk cId="3680475744" sldId="283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263508967" sldId="284"/>
        </pc:sldMkLst>
      </pc:sldChg>
      <pc:sldChg chg="addSp delSp modSp add mod">
        <pc:chgData name="Vijay Agrawal" userId="1d131965f25a4db2" providerId="LiveId" clId="{B24DC68D-01CE-4F61-A045-AE74B3AA35B3}" dt="2024-09-20T16:40:12.736" v="110" actId="207"/>
        <pc:sldMkLst>
          <pc:docMk/>
          <pc:sldMk cId="4121448040" sldId="284"/>
        </pc:sldMkLst>
      </pc:sldChg>
      <pc:sldChg chg="addSp delSp modSp add mod">
        <pc:chgData name="Vijay Agrawal" userId="1d131965f25a4db2" providerId="LiveId" clId="{B24DC68D-01CE-4F61-A045-AE74B3AA35B3}" dt="2024-09-20T16:41:04.486" v="138" actId="20577"/>
        <pc:sldMkLst>
          <pc:docMk/>
          <pc:sldMk cId="172986181" sldId="285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189379995" sldId="285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1221033607" sldId="286"/>
        </pc:sldMkLst>
      </pc:sldChg>
      <pc:sldChg chg="addSp delSp modSp add mod modAnim">
        <pc:chgData name="Vijay Agrawal" userId="1d131965f25a4db2" providerId="LiveId" clId="{B24DC68D-01CE-4F61-A045-AE74B3AA35B3}" dt="2024-09-20T16:43:35.816" v="172" actId="164"/>
        <pc:sldMkLst>
          <pc:docMk/>
          <pc:sldMk cId="2378189491" sldId="286"/>
        </pc:sldMkLst>
      </pc:sldChg>
      <pc:sldChg chg="addSp delSp modSp add mod modAnim">
        <pc:chgData name="Vijay Agrawal" userId="1d131965f25a4db2" providerId="LiveId" clId="{B24DC68D-01CE-4F61-A045-AE74B3AA35B3}" dt="2024-09-20T16:47:11.966" v="276" actId="20577"/>
        <pc:sldMkLst>
          <pc:docMk/>
          <pc:sldMk cId="3703137617" sldId="287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3875846756" sldId="287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287922434" sldId="288"/>
        </pc:sldMkLst>
      </pc:sldChg>
      <pc:sldChg chg="addSp delSp modSp add mod">
        <pc:chgData name="Vijay Agrawal" userId="1d131965f25a4db2" providerId="LiveId" clId="{B24DC68D-01CE-4F61-A045-AE74B3AA35B3}" dt="2024-09-20T16:48:55.117" v="313" actId="1076"/>
        <pc:sldMkLst>
          <pc:docMk/>
          <pc:sldMk cId="3365420713" sldId="288"/>
        </pc:sldMkLst>
      </pc:sldChg>
      <pc:sldChg chg="addSp delSp modSp add mod">
        <pc:chgData name="Vijay Agrawal" userId="1d131965f25a4db2" providerId="LiveId" clId="{B24DC68D-01CE-4F61-A045-AE74B3AA35B3}" dt="2024-09-20T16:50:30.485" v="338" actId="207"/>
        <pc:sldMkLst>
          <pc:docMk/>
          <pc:sldMk cId="1399737865" sldId="289"/>
        </pc:sldMkLst>
      </pc:sldChg>
      <pc:sldChg chg="addSp delSp modSp add mod">
        <pc:chgData name="Vijay Agrawal" userId="1d131965f25a4db2" providerId="LiveId" clId="{B24DC68D-01CE-4F61-A045-AE74B3AA35B3}" dt="2024-09-20T16:54:14.548" v="375" actId="1076"/>
        <pc:sldMkLst>
          <pc:docMk/>
          <pc:sldMk cId="4087082438" sldId="290"/>
        </pc:sldMkLst>
      </pc:sldChg>
      <pc:sldChg chg="addSp delSp modSp add mod">
        <pc:chgData name="Vijay Agrawal" userId="1d131965f25a4db2" providerId="LiveId" clId="{B24DC68D-01CE-4F61-A045-AE74B3AA35B3}" dt="2024-09-20T16:55:06.851" v="410" actId="1076"/>
        <pc:sldMkLst>
          <pc:docMk/>
          <pc:sldMk cId="1844568992" sldId="291"/>
        </pc:sldMkLst>
      </pc:sldChg>
      <pc:sldChg chg="addSp delSp modSp add mod delAnim modAnim">
        <pc:chgData name="Vijay Agrawal" userId="1d131965f25a4db2" providerId="LiveId" clId="{B24DC68D-01CE-4F61-A045-AE74B3AA35B3}" dt="2024-09-20T17:01:24.120" v="589" actId="1076"/>
        <pc:sldMkLst>
          <pc:docMk/>
          <pc:sldMk cId="472615913" sldId="292"/>
        </pc:sldMkLst>
      </pc:sldChg>
      <pc:sldChg chg="addSp delSp modSp add mod modAnim">
        <pc:chgData name="Vijay Agrawal" userId="1d131965f25a4db2" providerId="LiveId" clId="{B24DC68D-01CE-4F61-A045-AE74B3AA35B3}" dt="2024-09-20T17:24:08.314" v="623" actId="20577"/>
        <pc:sldMkLst>
          <pc:docMk/>
          <pc:sldMk cId="1827637396" sldId="293"/>
        </pc:sldMkLst>
      </pc:sldChg>
      <pc:sldChg chg="addSp delSp modSp add mod">
        <pc:chgData name="Vijay Agrawal" userId="1d131965f25a4db2" providerId="LiveId" clId="{B24DC68D-01CE-4F61-A045-AE74B3AA35B3}" dt="2024-09-20T17:24:43.380" v="677" actId="1076"/>
        <pc:sldMkLst>
          <pc:docMk/>
          <pc:sldMk cId="756361875" sldId="294"/>
        </pc:sldMkLst>
      </pc:sldChg>
      <pc:sldChg chg="addSp delSp modSp add mod">
        <pc:chgData name="Vijay Agrawal" userId="1d131965f25a4db2" providerId="LiveId" clId="{B24DC68D-01CE-4F61-A045-AE74B3AA35B3}" dt="2024-09-20T17:27:06.138" v="718" actId="1076"/>
        <pc:sldMkLst>
          <pc:docMk/>
          <pc:sldMk cId="962823749" sldId="295"/>
        </pc:sldMkLst>
      </pc:sldChg>
      <pc:sldChg chg="addSp delSp modSp add mod">
        <pc:chgData name="Vijay Agrawal" userId="1d131965f25a4db2" providerId="LiveId" clId="{B24DC68D-01CE-4F61-A045-AE74B3AA35B3}" dt="2024-09-20T17:27:36.833" v="757"/>
        <pc:sldMkLst>
          <pc:docMk/>
          <pc:sldMk cId="2191280821" sldId="296"/>
        </pc:sldMkLst>
      </pc:sldChg>
      <pc:sldChg chg="addSp delSp modSp add mod">
        <pc:chgData name="Vijay Agrawal" userId="1d131965f25a4db2" providerId="LiveId" clId="{B24DC68D-01CE-4F61-A045-AE74B3AA35B3}" dt="2024-09-20T17:28:08.958" v="815" actId="1076"/>
        <pc:sldMkLst>
          <pc:docMk/>
          <pc:sldMk cId="1557378259" sldId="297"/>
        </pc:sldMkLst>
      </pc:sldChg>
      <pc:sldChg chg="addSp delSp modSp add mod">
        <pc:chgData name="Vijay Agrawal" userId="1d131965f25a4db2" providerId="LiveId" clId="{B24DC68D-01CE-4F61-A045-AE74B3AA35B3}" dt="2024-09-20T17:29:20.522" v="896" actId="20577"/>
        <pc:sldMkLst>
          <pc:docMk/>
          <pc:sldMk cId="290310918" sldId="298"/>
        </pc:sldMkLst>
      </pc:sldChg>
      <pc:sldChg chg="addSp delSp modSp add mod">
        <pc:chgData name="Vijay Agrawal" userId="1d131965f25a4db2" providerId="LiveId" clId="{B24DC68D-01CE-4F61-A045-AE74B3AA35B3}" dt="2024-09-20T17:29:29.874" v="921" actId="20577"/>
        <pc:sldMkLst>
          <pc:docMk/>
          <pc:sldMk cId="1392765121" sldId="299"/>
        </pc:sldMkLst>
      </pc:sldChg>
      <pc:sldChg chg="addSp delSp modSp add mod">
        <pc:chgData name="Vijay Agrawal" userId="1d131965f25a4db2" providerId="LiveId" clId="{B24DC68D-01CE-4F61-A045-AE74B3AA35B3}" dt="2024-09-20T17:29:58.769" v="952" actId="20577"/>
        <pc:sldMkLst>
          <pc:docMk/>
          <pc:sldMk cId="1915674047" sldId="300"/>
        </pc:sldMkLst>
      </pc:sldChg>
      <pc:sldChg chg="addSp delSp modSp add mod">
        <pc:chgData name="Vijay Agrawal" userId="1d131965f25a4db2" providerId="LiveId" clId="{B24DC68D-01CE-4F61-A045-AE74B3AA35B3}" dt="2024-09-20T17:30:29.409" v="980" actId="20577"/>
        <pc:sldMkLst>
          <pc:docMk/>
          <pc:sldMk cId="1705477992" sldId="301"/>
        </pc:sldMkLst>
      </pc:sldChg>
      <pc:sldChg chg="addSp delSp modSp add mod">
        <pc:chgData name="Vijay Agrawal" userId="1d131965f25a4db2" providerId="LiveId" clId="{B24DC68D-01CE-4F61-A045-AE74B3AA35B3}" dt="2024-09-20T17:31:10.760" v="1046" actId="20577"/>
        <pc:sldMkLst>
          <pc:docMk/>
          <pc:sldMk cId="2373468201" sldId="302"/>
        </pc:sldMkLst>
      </pc:sldChg>
      <pc:sldChg chg="addSp delSp modSp add mod ord">
        <pc:chgData name="Vijay Agrawal" userId="1d131965f25a4db2" providerId="LiveId" clId="{B24DC68D-01CE-4F61-A045-AE74B3AA35B3}" dt="2024-09-20T17:32:12.666" v="1076"/>
        <pc:sldMkLst>
          <pc:docMk/>
          <pc:sldMk cId="4177275970" sldId="303"/>
        </pc:sldMkLst>
      </pc:sldChg>
      <pc:sldChg chg="addSp delSp modSp add mod ord">
        <pc:chgData name="Vijay Agrawal" userId="1d131965f25a4db2" providerId="LiveId" clId="{B24DC68D-01CE-4F61-A045-AE74B3AA35B3}" dt="2024-09-21T03:47:08.362" v="2230"/>
        <pc:sldMkLst>
          <pc:docMk/>
          <pc:sldMk cId="3738244107" sldId="304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3102068370" sldId="305"/>
        </pc:sldMkLst>
      </pc:sldChg>
      <pc:sldChg chg="addSp delSp modSp add mod modNotesTx">
        <pc:chgData name="Vijay Agrawal" userId="1d131965f25a4db2" providerId="LiveId" clId="{B24DC68D-01CE-4F61-A045-AE74B3AA35B3}" dt="2024-09-21T07:02:57.245" v="2851" actId="1076"/>
        <pc:sldMkLst>
          <pc:docMk/>
          <pc:sldMk cId="3493294057" sldId="305"/>
        </pc:sldMkLst>
      </pc:sldChg>
      <pc:sldChg chg="del">
        <pc:chgData name="Vijay Agrawal" userId="1d131965f25a4db2" providerId="LiveId" clId="{B24DC68D-01CE-4F61-A045-AE74B3AA35B3}" dt="2024-09-20T16:36:07.999" v="22" actId="47"/>
        <pc:sldMkLst>
          <pc:docMk/>
          <pc:sldMk cId="273771178" sldId="306"/>
        </pc:sldMkLst>
      </pc:sldChg>
      <pc:sldChg chg="addSp delSp modSp add mod">
        <pc:chgData name="Vijay Agrawal" userId="1d131965f25a4db2" providerId="LiveId" clId="{B24DC68D-01CE-4F61-A045-AE74B3AA35B3}" dt="2024-09-20T18:52:36.434" v="1517" actId="207"/>
        <pc:sldMkLst>
          <pc:docMk/>
          <pc:sldMk cId="755791538" sldId="306"/>
        </pc:sldMkLst>
      </pc:sldChg>
      <pc:sldChg chg="addSp delSp modSp add mod ord">
        <pc:chgData name="Vijay Agrawal" userId="1d131965f25a4db2" providerId="LiveId" clId="{B24DC68D-01CE-4F61-A045-AE74B3AA35B3}" dt="2024-09-21T03:47:16.659" v="2232"/>
        <pc:sldMkLst>
          <pc:docMk/>
          <pc:sldMk cId="878663566" sldId="307"/>
        </pc:sldMkLst>
      </pc:sldChg>
      <pc:sldChg chg="addSp delSp modSp add mod">
        <pc:chgData name="Vijay Agrawal" userId="1d131965f25a4db2" providerId="LiveId" clId="{B24DC68D-01CE-4F61-A045-AE74B3AA35B3}" dt="2024-09-20T19:25:51.091" v="1672" actId="255"/>
        <pc:sldMkLst>
          <pc:docMk/>
          <pc:sldMk cId="2169800587" sldId="308"/>
        </pc:sldMkLst>
      </pc:sldChg>
      <pc:sldChg chg="addSp modSp add mod ord modAnim">
        <pc:chgData name="Vijay Agrawal" userId="1d131965f25a4db2" providerId="LiveId" clId="{B24DC68D-01CE-4F61-A045-AE74B3AA35B3}" dt="2024-09-21T03:54:22.118" v="2426"/>
        <pc:sldMkLst>
          <pc:docMk/>
          <pc:sldMk cId="3225668995" sldId="309"/>
        </pc:sldMkLst>
      </pc:sldChg>
      <pc:sldChg chg="addSp delSp modSp add mod">
        <pc:chgData name="Vijay Agrawal" userId="1d131965f25a4db2" providerId="LiveId" clId="{B24DC68D-01CE-4F61-A045-AE74B3AA35B3}" dt="2024-09-20T19:38:44.213" v="1821" actId="20577"/>
        <pc:sldMkLst>
          <pc:docMk/>
          <pc:sldMk cId="2379858557" sldId="310"/>
        </pc:sldMkLst>
      </pc:sldChg>
      <pc:sldChg chg="addSp delSp modSp add mod ord modNotesTx">
        <pc:chgData name="Vijay Agrawal" userId="1d131965f25a4db2" providerId="LiveId" clId="{B24DC68D-01CE-4F61-A045-AE74B3AA35B3}" dt="2024-09-21T04:07:39.686" v="2657" actId="20577"/>
        <pc:sldMkLst>
          <pc:docMk/>
          <pc:sldMk cId="1244124485" sldId="311"/>
        </pc:sldMkLst>
      </pc:sldChg>
      <pc:sldChg chg="addSp delSp modSp add mod ord modNotesTx">
        <pc:chgData name="Vijay Agrawal" userId="1d131965f25a4db2" providerId="LiveId" clId="{B24DC68D-01CE-4F61-A045-AE74B3AA35B3}" dt="2024-09-21T04:06:35.967" v="2615" actId="20577"/>
        <pc:sldMkLst>
          <pc:docMk/>
          <pc:sldMk cId="1811159277" sldId="312"/>
        </pc:sldMkLst>
      </pc:sldChg>
      <pc:sldChg chg="addSp delSp modSp add mod ord setBg">
        <pc:chgData name="Vijay Agrawal" userId="1d131965f25a4db2" providerId="LiveId" clId="{B24DC68D-01CE-4F61-A045-AE74B3AA35B3}" dt="2024-09-21T03:44:45.631" v="2216" actId="21"/>
        <pc:sldMkLst>
          <pc:docMk/>
          <pc:sldMk cId="2156416594" sldId="313"/>
        </pc:sldMkLst>
      </pc:sldChg>
      <pc:sldChg chg="addSp delSp modSp add mod ord">
        <pc:chgData name="Vijay Agrawal" userId="1d131965f25a4db2" providerId="LiveId" clId="{B24DC68D-01CE-4F61-A045-AE74B3AA35B3}" dt="2024-09-21T03:45:53.475" v="2228"/>
        <pc:sldMkLst>
          <pc:docMk/>
          <pc:sldMk cId="1903538652" sldId="314"/>
        </pc:sldMkLst>
      </pc:sldChg>
      <pc:sldChg chg="addSp delSp modSp add mod ord">
        <pc:chgData name="Vijay Agrawal" userId="1d131965f25a4db2" providerId="LiveId" clId="{B24DC68D-01CE-4F61-A045-AE74B3AA35B3}" dt="2024-09-21T03:45:41.939" v="2226"/>
        <pc:sldMkLst>
          <pc:docMk/>
          <pc:sldMk cId="2307809898" sldId="315"/>
        </pc:sldMkLst>
      </pc:sldChg>
      <pc:sldChg chg="addSp delSp modSp add mod ord">
        <pc:chgData name="Vijay Agrawal" userId="1d131965f25a4db2" providerId="LiveId" clId="{B24DC68D-01CE-4F61-A045-AE74B3AA35B3}" dt="2024-09-21T03:50:34.845" v="2412" actId="113"/>
        <pc:sldMkLst>
          <pc:docMk/>
          <pc:sldMk cId="839714477" sldId="316"/>
        </pc:sldMkLst>
      </pc:sldChg>
      <pc:sldChg chg="addSp delSp modSp add mod">
        <pc:chgData name="Vijay Agrawal" userId="1d131965f25a4db2" providerId="LiveId" clId="{B24DC68D-01CE-4F61-A045-AE74B3AA35B3}" dt="2024-09-21T03:28:24.163" v="2091" actId="20577"/>
        <pc:sldMkLst>
          <pc:docMk/>
          <pc:sldMk cId="3136657412" sldId="317"/>
        </pc:sldMkLst>
      </pc:sldChg>
      <pc:sldChg chg="addSp delSp modSp add mod">
        <pc:chgData name="Vijay Agrawal" userId="1d131965f25a4db2" providerId="LiveId" clId="{B24DC68D-01CE-4F61-A045-AE74B3AA35B3}" dt="2024-09-21T03:49:52.695" v="2408" actId="313"/>
        <pc:sldMkLst>
          <pc:docMk/>
          <pc:sldMk cId="1060004688" sldId="318"/>
        </pc:sldMkLst>
      </pc:sldChg>
      <pc:sldChg chg="modSp add mod">
        <pc:chgData name="Vijay Agrawal" userId="1d131965f25a4db2" providerId="LiveId" clId="{B24DC68D-01CE-4F61-A045-AE74B3AA35B3}" dt="2024-09-21T04:05:38.832" v="2532" actId="207"/>
        <pc:sldMkLst>
          <pc:docMk/>
          <pc:sldMk cId="696881726" sldId="319"/>
        </pc:sldMkLst>
      </pc:sldChg>
      <pc:sldChg chg="addSp delSp modSp add mod">
        <pc:chgData name="Vijay Agrawal" userId="1d131965f25a4db2" providerId="LiveId" clId="{B24DC68D-01CE-4F61-A045-AE74B3AA35B3}" dt="2024-09-21T04:12:35.568" v="2832" actId="20577"/>
        <pc:sldMkLst>
          <pc:docMk/>
          <pc:sldMk cId="1805542570" sldId="320"/>
        </pc:sldMkLst>
      </pc:sldChg>
      <pc:sldChg chg="add del setBg">
        <pc:chgData name="Vijay Agrawal" userId="1d131965f25a4db2" providerId="LiveId" clId="{B24DC68D-01CE-4F61-A045-AE74B3AA35B3}" dt="2024-09-21T04:08:31.481" v="2663" actId="47"/>
        <pc:sldMkLst>
          <pc:docMk/>
          <pc:sldMk cId="1204259878" sldId="321"/>
        </pc:sldMkLst>
      </pc:sldChg>
      <pc:sldChg chg="add del ord setBg">
        <pc:chgData name="Vijay Agrawal" userId="1d131965f25a4db2" providerId="LiveId" clId="{B24DC68D-01CE-4F61-A045-AE74B3AA35B3}" dt="2024-09-21T04:08:09.796" v="2661" actId="47"/>
        <pc:sldMkLst>
          <pc:docMk/>
          <pc:sldMk cId="1793916095" sldId="321"/>
        </pc:sldMkLst>
      </pc:sldChg>
      <pc:sldChg chg="modSp add mod ord">
        <pc:chgData name="Vijay Agrawal" userId="1d131965f25a4db2" providerId="LiveId" clId="{B24DC68D-01CE-4F61-A045-AE74B3AA35B3}" dt="2024-09-21T04:09:08.367" v="2709" actId="14100"/>
        <pc:sldMkLst>
          <pc:docMk/>
          <pc:sldMk cId="2839387340" sldId="321"/>
        </pc:sldMkLst>
      </pc:sldChg>
      <pc:sldChg chg="modSp add mod ord">
        <pc:chgData name="Vijay Agrawal" userId="1d131965f25a4db2" providerId="LiveId" clId="{B24DC68D-01CE-4F61-A045-AE74B3AA35B3}" dt="2024-09-21T04:09:30.166" v="2731" actId="20577"/>
        <pc:sldMkLst>
          <pc:docMk/>
          <pc:sldMk cId="2083643754" sldId="322"/>
        </pc:sldMkLst>
      </pc:sldChg>
      <pc:sldChg chg="addSp modSp add mod">
        <pc:chgData name="Vijay Agrawal" userId="1d131965f25a4db2" providerId="LiveId" clId="{B24DC68D-01CE-4F61-A045-AE74B3AA35B3}" dt="2024-09-21T04:15:01.225" v="2850" actId="1076"/>
        <pc:sldMkLst>
          <pc:docMk/>
          <pc:sldMk cId="3015043650" sldId="323"/>
        </pc:sldMkLst>
      </pc:sldChg>
      <pc:sldMasterChg chg="delSldLayout">
        <pc:chgData name="Vijay Agrawal" userId="1d131965f25a4db2" providerId="LiveId" clId="{B24DC68D-01CE-4F61-A045-AE74B3AA35B3}" dt="2024-09-20T16:36:07.999" v="22" actId="47"/>
        <pc:sldMasterMkLst>
          <pc:docMk/>
          <pc:sldMasterMk cId="0" sldId="2147483648"/>
        </pc:sldMasterMkLst>
        <pc:sldLayoutChg chg="del">
          <pc:chgData name="Vijay Agrawal" userId="1d131965f25a4db2" providerId="LiveId" clId="{B24DC68D-01CE-4F61-A045-AE74B3AA35B3}" dt="2024-09-20T16:36:07.999" v="22" actId="47"/>
          <pc:sldLayoutMkLst>
            <pc:docMk/>
            <pc:sldMasterMk cId="0" sldId="2147483648"/>
            <pc:sldLayoutMk cId="3865579812" sldId="2147483650"/>
          </pc:sldLayoutMkLst>
        </pc:sldLayoutChg>
      </pc:sldMasterChg>
    </pc:docChg>
  </pc:docChgLst>
  <pc:docChgLst>
    <pc:chgData name="Vijay Agrawal" userId="1d131965f25a4db2" providerId="LiveId" clId="{F9641E95-2415-4D20-A62D-204B2E0526C3}"/>
    <pc:docChg chg="undo custSel addSld delSld modSld">
      <pc:chgData name="Vijay Agrawal" userId="1d131965f25a4db2" providerId="LiveId" clId="{F9641E95-2415-4D20-A62D-204B2E0526C3}" dt="2024-11-23T09:52:08.794" v="3052" actId="1076"/>
      <pc:docMkLst>
        <pc:docMk/>
      </pc:docMkLst>
      <pc:sldChg chg="delSp modSp mod">
        <pc:chgData name="Vijay Agrawal" userId="1d131965f25a4db2" providerId="LiveId" clId="{F9641E95-2415-4D20-A62D-204B2E0526C3}" dt="2024-10-19T10:40:49.887" v="1870" actId="20577"/>
        <pc:sldMkLst>
          <pc:docMk/>
          <pc:sldMk cId="1474992150" sldId="324"/>
        </pc:sldMkLst>
      </pc:sldChg>
      <pc:sldChg chg="addSp delSp modSp mod delAnim modAnim">
        <pc:chgData name="Vijay Agrawal" userId="1d131965f25a4db2" providerId="LiveId" clId="{F9641E95-2415-4D20-A62D-204B2E0526C3}" dt="2024-10-19T14:02:34.729" v="2349" actId="21"/>
        <pc:sldMkLst>
          <pc:docMk/>
          <pc:sldMk cId="396301005" sldId="328"/>
        </pc:sldMkLst>
      </pc:sldChg>
      <pc:sldChg chg="delSp modSp del mod">
        <pc:chgData name="Vijay Agrawal" userId="1d131965f25a4db2" providerId="LiveId" clId="{F9641E95-2415-4D20-A62D-204B2E0526C3}" dt="2024-10-07T13:17:13.325" v="832" actId="47"/>
        <pc:sldMkLst>
          <pc:docMk/>
          <pc:sldMk cId="1571438660" sldId="329"/>
        </pc:sldMkLst>
      </pc:sldChg>
      <pc:sldChg chg="modSp mod">
        <pc:chgData name="Vijay Agrawal" userId="1d131965f25a4db2" providerId="LiveId" clId="{F9641E95-2415-4D20-A62D-204B2E0526C3}" dt="2024-11-23T09:52:08.794" v="3052" actId="1076"/>
        <pc:sldMkLst>
          <pc:docMk/>
          <pc:sldMk cId="312561497" sldId="333"/>
        </pc:sldMkLst>
      </pc:sldChg>
      <pc:sldChg chg="modSp mod">
        <pc:chgData name="Vijay Agrawal" userId="1d131965f25a4db2" providerId="LiveId" clId="{F9641E95-2415-4D20-A62D-204B2E0526C3}" dt="2024-10-19T11:53:21.891" v="1901" actId="20577"/>
        <pc:sldMkLst>
          <pc:docMk/>
          <pc:sldMk cId="3236044538" sldId="339"/>
        </pc:sldMkLst>
      </pc:sldChg>
      <pc:sldChg chg="modSp mod modNotesTx">
        <pc:chgData name="Vijay Agrawal" userId="1d131965f25a4db2" providerId="LiveId" clId="{F9641E95-2415-4D20-A62D-204B2E0526C3}" dt="2024-10-19T14:28:36.436" v="3027" actId="20577"/>
        <pc:sldMkLst>
          <pc:docMk/>
          <pc:sldMk cId="2470245722" sldId="341"/>
        </pc:sldMkLst>
      </pc:sldChg>
      <pc:sldChg chg="addSp delSp modSp add mod modAnim">
        <pc:chgData name="Vijay Agrawal" userId="1d131965f25a4db2" providerId="LiveId" clId="{F9641E95-2415-4D20-A62D-204B2E0526C3}" dt="2024-10-19T14:03:14.269" v="2377" actId="255"/>
        <pc:sldMkLst>
          <pc:docMk/>
          <pc:sldMk cId="1356732072" sldId="345"/>
        </pc:sldMkLst>
      </pc:sldChg>
      <pc:sldChg chg="addSp delSp modSp add mod modNotesTx">
        <pc:chgData name="Vijay Agrawal" userId="1d131965f25a4db2" providerId="LiveId" clId="{F9641E95-2415-4D20-A62D-204B2E0526C3}" dt="2024-10-19T14:14:19.880" v="2879" actId="20577"/>
        <pc:sldMkLst>
          <pc:docMk/>
          <pc:sldMk cId="1843286694" sldId="346"/>
        </pc:sldMkLst>
      </pc:sldChg>
      <pc:sldChg chg="addSp delSp modSp add del mod">
        <pc:chgData name="Vijay Agrawal" userId="1d131965f25a4db2" providerId="LiveId" clId="{F9641E95-2415-4D20-A62D-204B2E0526C3}" dt="2024-10-19T14:14:26.507" v="2880" actId="47"/>
        <pc:sldMkLst>
          <pc:docMk/>
          <pc:sldMk cId="2507208646" sldId="347"/>
        </pc:sldMkLst>
      </pc:sldChg>
      <pc:sldChg chg="add">
        <pc:chgData name="Vijay Agrawal" userId="1d131965f25a4db2" providerId="LiveId" clId="{F9641E95-2415-4D20-A62D-204B2E0526C3}" dt="2024-10-19T10:40:35.103" v="1862" actId="2890"/>
        <pc:sldMkLst>
          <pc:docMk/>
          <pc:sldMk cId="4041529149" sldId="348"/>
        </pc:sldMkLst>
      </pc:sldChg>
    </pc:docChg>
  </pc:docChgLst>
  <pc:docChgLst>
    <pc:chgData name="Vijay Agrawal" userId="1d131965f25a4db2" providerId="LiveId" clId="{A2BF0C26-6498-4927-B264-A3B5B8857019}"/>
    <pc:docChg chg="custSel addSld modSld">
      <pc:chgData name="Vijay Agrawal" userId="1d131965f25a4db2" providerId="LiveId" clId="{A2BF0C26-6498-4927-B264-A3B5B8857019}" dt="2025-06-14T04:18:48.624" v="7" actId="1076"/>
      <pc:docMkLst>
        <pc:docMk/>
      </pc:docMkLst>
      <pc:sldChg chg="modSp mod">
        <pc:chgData name="Vijay Agrawal" userId="1d131965f25a4db2" providerId="LiveId" clId="{A2BF0C26-6498-4927-B264-A3B5B8857019}" dt="2025-06-11T04:48:45.461" v="2" actId="20577"/>
        <pc:sldMkLst>
          <pc:docMk/>
          <pc:sldMk cId="706688899" sldId="588"/>
        </pc:sldMkLst>
        <pc:spChg chg="mod">
          <ac:chgData name="Vijay Agrawal" userId="1d131965f25a4db2" providerId="LiveId" clId="{A2BF0C26-6498-4927-B264-A3B5B8857019}" dt="2025-06-11T04:48:45.461" v="2" actId="20577"/>
          <ac:spMkLst>
            <pc:docMk/>
            <pc:sldMk cId="706688899" sldId="588"/>
            <ac:spMk id="2" creationId="{3A22A5A0-2692-AB42-DECC-B9C612D082E0}"/>
          </ac:spMkLst>
        </pc:spChg>
      </pc:sldChg>
      <pc:sldChg chg="addSp delSp modSp add mod delAnim">
        <pc:chgData name="Vijay Agrawal" userId="1d131965f25a4db2" providerId="LiveId" clId="{A2BF0C26-6498-4927-B264-A3B5B8857019}" dt="2025-06-14T04:18:48.624" v="7" actId="1076"/>
        <pc:sldMkLst>
          <pc:docMk/>
          <pc:sldMk cId="1469823423" sldId="607"/>
        </pc:sldMkLst>
        <pc:spChg chg="del">
          <ac:chgData name="Vijay Agrawal" userId="1d131965f25a4db2" providerId="LiveId" clId="{A2BF0C26-6498-4927-B264-A3B5B8857019}" dt="2025-06-14T04:18:45.723" v="5" actId="478"/>
          <ac:spMkLst>
            <pc:docMk/>
            <pc:sldMk cId="1469823423" sldId="607"/>
            <ac:spMk id="4" creationId="{E7D0BB59-2137-8012-515E-7D0CB1CAD250}"/>
          </ac:spMkLst>
        </pc:spChg>
        <pc:picChg chg="del">
          <ac:chgData name="Vijay Agrawal" userId="1d131965f25a4db2" providerId="LiveId" clId="{A2BF0C26-6498-4927-B264-A3B5B8857019}" dt="2025-06-14T04:18:42.045" v="4" actId="478"/>
          <ac:picMkLst>
            <pc:docMk/>
            <pc:sldMk cId="1469823423" sldId="607"/>
            <ac:picMk id="2" creationId="{81A5AB9C-2C2E-A0B3-C324-3B6926680843}"/>
          </ac:picMkLst>
        </pc:picChg>
        <pc:picChg chg="add mod">
          <ac:chgData name="Vijay Agrawal" userId="1d131965f25a4db2" providerId="LiveId" clId="{A2BF0C26-6498-4927-B264-A3B5B8857019}" dt="2025-06-14T04:18:48.624" v="7" actId="1076"/>
          <ac:picMkLst>
            <pc:docMk/>
            <pc:sldMk cId="1469823423" sldId="607"/>
            <ac:picMk id="3" creationId="{91FB35D9-3B33-626E-1AF9-B6A240443E8B}"/>
          </ac:picMkLst>
        </pc:picChg>
      </pc:sldChg>
    </pc:docChg>
  </pc:docChgLst>
  <pc:docChgLst>
    <pc:chgData name="Vijay Agrawal" userId="1d131965f25a4db2" providerId="LiveId" clId="{114EC8C1-6A5A-445E-A63A-3026AB06976E}"/>
    <pc:docChg chg="undo redo custSel addSld delSld modSld sldOrd">
      <pc:chgData name="Vijay Agrawal" userId="1d131965f25a4db2" providerId="LiveId" clId="{114EC8C1-6A5A-445E-A63A-3026AB06976E}" dt="2025-02-25T09:01:01.793" v="2224" actId="255"/>
      <pc:docMkLst>
        <pc:docMk/>
      </pc:docMkLst>
      <pc:sldChg chg="modSp del mod">
        <pc:chgData name="Vijay Agrawal" userId="1d131965f25a4db2" providerId="LiveId" clId="{114EC8C1-6A5A-445E-A63A-3026AB06976E}" dt="2025-02-25T03:36:16.939" v="434" actId="47"/>
        <pc:sldMkLst>
          <pc:docMk/>
          <pc:sldMk cId="4270053553" sldId="340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437505416" sldId="360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929327386" sldId="362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2794187358" sldId="363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649546115" sldId="364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184064539" sldId="365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3619476684" sldId="366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483086243" sldId="368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3179954885" sldId="369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2708659609" sldId="370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688202958" sldId="373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642812510" sldId="374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187691379" sldId="375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422976157" sldId="37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55413679" sldId="377"/>
        </pc:sldMkLst>
      </pc:sldChg>
      <pc:sldChg chg="modSp mod">
        <pc:chgData name="Vijay Agrawal" userId="1d131965f25a4db2" providerId="LiveId" clId="{114EC8C1-6A5A-445E-A63A-3026AB06976E}" dt="2025-02-25T07:45:36.995" v="2112" actId="1076"/>
        <pc:sldMkLst>
          <pc:docMk/>
          <pc:sldMk cId="404645438" sldId="37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066267342" sldId="383"/>
        </pc:sldMkLst>
      </pc:sldChg>
      <pc:sldChg chg="del">
        <pc:chgData name="Vijay Agrawal" userId="1d131965f25a4db2" providerId="LiveId" clId="{114EC8C1-6A5A-445E-A63A-3026AB06976E}" dt="2025-02-25T01:57:26.496" v="19" actId="47"/>
        <pc:sldMkLst>
          <pc:docMk/>
          <pc:sldMk cId="344193517" sldId="384"/>
        </pc:sldMkLst>
      </pc:sldChg>
      <pc:sldChg chg="del">
        <pc:chgData name="Vijay Agrawal" userId="1d131965f25a4db2" providerId="LiveId" clId="{114EC8C1-6A5A-445E-A63A-3026AB06976E}" dt="2025-02-25T01:57:26.496" v="19" actId="47"/>
        <pc:sldMkLst>
          <pc:docMk/>
          <pc:sldMk cId="2744837567" sldId="385"/>
        </pc:sldMkLst>
      </pc:sldChg>
      <pc:sldChg chg="del">
        <pc:chgData name="Vijay Agrawal" userId="1d131965f25a4db2" providerId="LiveId" clId="{114EC8C1-6A5A-445E-A63A-3026AB06976E}" dt="2025-02-25T01:57:26.496" v="19" actId="47"/>
        <pc:sldMkLst>
          <pc:docMk/>
          <pc:sldMk cId="984272346" sldId="38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394644865" sldId="387"/>
        </pc:sldMkLst>
      </pc:sldChg>
      <pc:sldChg chg="del">
        <pc:chgData name="Vijay Agrawal" userId="1d131965f25a4db2" providerId="LiveId" clId="{114EC8C1-6A5A-445E-A63A-3026AB06976E}" dt="2025-02-25T01:57:26.496" v="19" actId="47"/>
        <pc:sldMkLst>
          <pc:docMk/>
          <pc:sldMk cId="3830172483" sldId="388"/>
        </pc:sldMkLst>
      </pc:sldChg>
      <pc:sldChg chg="add del setBg">
        <pc:chgData name="Vijay Agrawal" userId="1d131965f25a4db2" providerId="LiveId" clId="{114EC8C1-6A5A-445E-A63A-3026AB06976E}" dt="2025-02-25T02:04:12.448" v="34"/>
        <pc:sldMkLst>
          <pc:docMk/>
          <pc:sldMk cId="711205882" sldId="390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353984703" sldId="402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3909873325" sldId="403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482357512" sldId="405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313753735" sldId="406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909163593" sldId="407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4083010632" sldId="408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58857087" sldId="409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4214784780" sldId="410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084920252" sldId="411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210499796" sldId="412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689410819" sldId="413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4269426462" sldId="414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271224059" sldId="415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326572657" sldId="416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4125515029" sldId="417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605358465" sldId="418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393178771" sldId="419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3686742280" sldId="420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678514871" sldId="421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275011335" sldId="422"/>
        </pc:sldMkLst>
      </pc:sldChg>
      <pc:sldChg chg="del">
        <pc:chgData name="Vijay Agrawal" userId="1d131965f25a4db2" providerId="LiveId" clId="{114EC8C1-6A5A-445E-A63A-3026AB06976E}" dt="2025-02-25T01:59:39.430" v="23" actId="2696"/>
        <pc:sldMkLst>
          <pc:docMk/>
          <pc:sldMk cId="2947305211" sldId="43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065442884" sldId="439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18499823" sldId="441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229366704" sldId="442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2972505879" sldId="443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437680147" sldId="444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3663081373" sldId="445"/>
        </pc:sldMkLst>
      </pc:sldChg>
      <pc:sldChg chg="del">
        <pc:chgData name="Vijay Agrawal" userId="1d131965f25a4db2" providerId="LiveId" clId="{114EC8C1-6A5A-445E-A63A-3026AB06976E}" dt="2025-02-25T01:56:24.917" v="17" actId="47"/>
        <pc:sldMkLst>
          <pc:docMk/>
          <pc:sldMk cId="1201381917" sldId="44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039753686" sldId="447"/>
        </pc:sldMkLst>
      </pc:sldChg>
      <pc:sldChg chg="modSp mod">
        <pc:chgData name="Vijay Agrawal" userId="1d131965f25a4db2" providerId="LiveId" clId="{114EC8C1-6A5A-445E-A63A-3026AB06976E}" dt="2025-02-25T07:44:49.979" v="2078" actId="20577"/>
        <pc:sldMkLst>
          <pc:docMk/>
          <pc:sldMk cId="2322187999" sldId="44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590210606" sldId="449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48519850" sldId="450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952541150" sldId="451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025525455" sldId="452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793995383" sldId="453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528968952" sldId="454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9980183" sldId="45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199609662" sldId="457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712133331" sldId="45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661982334" sldId="459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1760141302" sldId="460"/>
        </pc:sldMkLst>
      </pc:sldChg>
      <pc:sldChg chg="modSp add del mod setBg">
        <pc:chgData name="Vijay Agrawal" userId="1d131965f25a4db2" providerId="LiveId" clId="{114EC8C1-6A5A-445E-A63A-3026AB06976E}" dt="2025-02-25T08:55:55.112" v="2196" actId="20577"/>
        <pc:sldMkLst>
          <pc:docMk/>
          <pc:sldMk cId="142802236" sldId="461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386297276" sldId="462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112268714" sldId="463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868767122" sldId="464"/>
        </pc:sldMkLst>
      </pc:sldChg>
      <pc:sldChg chg="del">
        <pc:chgData name="Vijay Agrawal" userId="1d131965f25a4db2" providerId="LiveId" clId="{114EC8C1-6A5A-445E-A63A-3026AB06976E}" dt="2025-02-25T01:58:16.537" v="21" actId="47"/>
        <pc:sldMkLst>
          <pc:docMk/>
          <pc:sldMk cId="2478323133" sldId="465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182038284" sldId="466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544469137" sldId="467"/>
        </pc:sldMkLst>
      </pc:sldChg>
      <pc:sldChg chg="modSp add del mod setBg">
        <pc:chgData name="Vijay Agrawal" userId="1d131965f25a4db2" providerId="LiveId" clId="{114EC8C1-6A5A-445E-A63A-3026AB06976E}" dt="2025-02-25T02:04:25.319" v="48" actId="20577"/>
        <pc:sldMkLst>
          <pc:docMk/>
          <pc:sldMk cId="3849424315" sldId="468"/>
        </pc:sldMkLst>
      </pc:sldChg>
      <pc:sldChg chg="del">
        <pc:chgData name="Vijay Agrawal" userId="1d131965f25a4db2" providerId="LiveId" clId="{114EC8C1-6A5A-445E-A63A-3026AB06976E}" dt="2025-02-25T01:58:16.537" v="21" actId="47"/>
        <pc:sldMkLst>
          <pc:docMk/>
          <pc:sldMk cId="2257181280" sldId="469"/>
        </pc:sldMkLst>
      </pc:sldChg>
      <pc:sldChg chg="del">
        <pc:chgData name="Vijay Agrawal" userId="1d131965f25a4db2" providerId="LiveId" clId="{114EC8C1-6A5A-445E-A63A-3026AB06976E}" dt="2025-02-25T01:58:16.537" v="21" actId="47"/>
        <pc:sldMkLst>
          <pc:docMk/>
          <pc:sldMk cId="537147399" sldId="470"/>
        </pc:sldMkLst>
      </pc:sldChg>
      <pc:sldChg chg="del">
        <pc:chgData name="Vijay Agrawal" userId="1d131965f25a4db2" providerId="LiveId" clId="{114EC8C1-6A5A-445E-A63A-3026AB06976E}" dt="2025-02-25T01:57:51.927" v="20" actId="47"/>
        <pc:sldMkLst>
          <pc:docMk/>
          <pc:sldMk cId="822201071" sldId="472"/>
        </pc:sldMkLst>
      </pc:sldChg>
      <pc:sldChg chg="del">
        <pc:chgData name="Vijay Agrawal" userId="1d131965f25a4db2" providerId="LiveId" clId="{114EC8C1-6A5A-445E-A63A-3026AB06976E}" dt="2025-02-25T01:57:51.927" v="20" actId="47"/>
        <pc:sldMkLst>
          <pc:docMk/>
          <pc:sldMk cId="1857058023" sldId="473"/>
        </pc:sldMkLst>
      </pc:sldChg>
      <pc:sldChg chg="add del setBg">
        <pc:chgData name="Vijay Agrawal" userId="1d131965f25a4db2" providerId="LiveId" clId="{114EC8C1-6A5A-445E-A63A-3026AB06976E}" dt="2025-02-25T02:03:15.007" v="31"/>
        <pc:sldMkLst>
          <pc:docMk/>
          <pc:sldMk cId="2924519429" sldId="474"/>
        </pc:sldMkLst>
      </pc:sldChg>
      <pc:sldChg chg="del">
        <pc:chgData name="Vijay Agrawal" userId="1d131965f25a4db2" providerId="LiveId" clId="{114EC8C1-6A5A-445E-A63A-3026AB06976E}" dt="2025-02-25T01:57:51.927" v="20" actId="47"/>
        <pc:sldMkLst>
          <pc:docMk/>
          <pc:sldMk cId="3057107368" sldId="477"/>
        </pc:sldMkLst>
      </pc:sldChg>
      <pc:sldChg chg="ord">
        <pc:chgData name="Vijay Agrawal" userId="1d131965f25a4db2" providerId="LiveId" clId="{114EC8C1-6A5A-445E-A63A-3026AB06976E}" dt="2025-02-25T02:04:17.368" v="36"/>
        <pc:sldMkLst>
          <pc:docMk/>
          <pc:sldMk cId="735326172" sldId="47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872109299" sldId="479"/>
        </pc:sldMkLst>
      </pc:sldChg>
      <pc:sldChg chg="addSp delSp modSp add mod">
        <pc:chgData name="Vijay Agrawal" userId="1d131965f25a4db2" providerId="LiveId" clId="{114EC8C1-6A5A-445E-A63A-3026AB06976E}" dt="2025-02-25T05:53:15.030" v="1424" actId="1037"/>
        <pc:sldMkLst>
          <pc:docMk/>
          <pc:sldMk cId="2871665468" sldId="479"/>
        </pc:sldMkLst>
      </pc:sldChg>
      <pc:sldChg chg="addSp delSp modSp add mod ord">
        <pc:chgData name="Vijay Agrawal" userId="1d131965f25a4db2" providerId="LiveId" clId="{114EC8C1-6A5A-445E-A63A-3026AB06976E}" dt="2025-02-25T04:12:40.542" v="988" actId="1076"/>
        <pc:sldMkLst>
          <pc:docMk/>
          <pc:sldMk cId="2032536093" sldId="480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240792189" sldId="480"/>
        </pc:sldMkLst>
      </pc:sldChg>
      <pc:sldChg chg="modSp add del mod">
        <pc:chgData name="Vijay Agrawal" userId="1d131965f25a4db2" providerId="LiveId" clId="{114EC8C1-6A5A-445E-A63A-3026AB06976E}" dt="2025-02-25T03:36:18.795" v="435" actId="47"/>
        <pc:sldMkLst>
          <pc:docMk/>
          <pc:sldMk cId="108680957" sldId="481"/>
        </pc:sldMkLst>
      </pc:sldChg>
      <pc:sldChg chg="modSp add mod ord">
        <pc:chgData name="Vijay Agrawal" userId="1d131965f25a4db2" providerId="LiveId" clId="{114EC8C1-6A5A-445E-A63A-3026AB06976E}" dt="2025-02-25T03:35:59.201" v="427" actId="113"/>
        <pc:sldMkLst>
          <pc:docMk/>
          <pc:sldMk cId="2812861318" sldId="482"/>
        </pc:sldMkLst>
      </pc:sldChg>
      <pc:sldChg chg="addSp modSp add mod">
        <pc:chgData name="Vijay Agrawal" userId="1d131965f25a4db2" providerId="LiveId" clId="{114EC8C1-6A5A-445E-A63A-3026AB06976E}" dt="2025-02-25T03:52:58.126" v="939" actId="20577"/>
        <pc:sldMkLst>
          <pc:docMk/>
          <pc:sldMk cId="208812944" sldId="483"/>
        </pc:sldMkLst>
      </pc:sldChg>
      <pc:sldChg chg="modSp add mod">
        <pc:chgData name="Vijay Agrawal" userId="1d131965f25a4db2" providerId="LiveId" clId="{114EC8C1-6A5A-445E-A63A-3026AB06976E}" dt="2025-02-25T03:52:36.417" v="926" actId="20577"/>
        <pc:sldMkLst>
          <pc:docMk/>
          <pc:sldMk cId="2587544823" sldId="484"/>
        </pc:sldMkLst>
      </pc:sldChg>
      <pc:sldChg chg="modSp add mod ord">
        <pc:chgData name="Vijay Agrawal" userId="1d131965f25a4db2" providerId="LiveId" clId="{114EC8C1-6A5A-445E-A63A-3026AB06976E}" dt="2025-02-25T04:25:24.091" v="1240" actId="20577"/>
        <pc:sldMkLst>
          <pc:docMk/>
          <pc:sldMk cId="3751522644" sldId="485"/>
        </pc:sldMkLst>
      </pc:sldChg>
      <pc:sldChg chg="addSp delSp modSp add mod">
        <pc:chgData name="Vijay Agrawal" userId="1d131965f25a4db2" providerId="LiveId" clId="{114EC8C1-6A5A-445E-A63A-3026AB06976E}" dt="2025-02-25T04:15:07.380" v="1023" actId="20577"/>
        <pc:sldMkLst>
          <pc:docMk/>
          <pc:sldMk cId="2288480444" sldId="486"/>
        </pc:sldMkLst>
      </pc:sldChg>
      <pc:sldChg chg="addSp delSp modSp add mod">
        <pc:chgData name="Vijay Agrawal" userId="1d131965f25a4db2" providerId="LiveId" clId="{114EC8C1-6A5A-445E-A63A-3026AB06976E}" dt="2025-02-25T04:15:24.423" v="1029" actId="14100"/>
        <pc:sldMkLst>
          <pc:docMk/>
          <pc:sldMk cId="2194047155" sldId="487"/>
        </pc:sldMkLst>
      </pc:sldChg>
      <pc:sldChg chg="addSp delSp modSp add mod">
        <pc:chgData name="Vijay Agrawal" userId="1d131965f25a4db2" providerId="LiveId" clId="{114EC8C1-6A5A-445E-A63A-3026AB06976E}" dt="2025-02-25T04:18:21.917" v="1068" actId="14100"/>
        <pc:sldMkLst>
          <pc:docMk/>
          <pc:sldMk cId="2550339738" sldId="488"/>
        </pc:sldMkLst>
      </pc:sldChg>
      <pc:sldChg chg="addSp delSp modSp add mod">
        <pc:chgData name="Vijay Agrawal" userId="1d131965f25a4db2" providerId="LiveId" clId="{114EC8C1-6A5A-445E-A63A-3026AB06976E}" dt="2025-02-25T04:19:01.104" v="1073" actId="1076"/>
        <pc:sldMkLst>
          <pc:docMk/>
          <pc:sldMk cId="2841492549" sldId="489"/>
        </pc:sldMkLst>
      </pc:sldChg>
      <pc:sldChg chg="addSp delSp modSp add mod">
        <pc:chgData name="Vijay Agrawal" userId="1d131965f25a4db2" providerId="LiveId" clId="{114EC8C1-6A5A-445E-A63A-3026AB06976E}" dt="2025-02-25T04:22:51.713" v="1152" actId="1076"/>
        <pc:sldMkLst>
          <pc:docMk/>
          <pc:sldMk cId="107192307" sldId="490"/>
        </pc:sldMkLst>
      </pc:sldChg>
      <pc:sldChg chg="addSp delSp modSp add mod">
        <pc:chgData name="Vijay Agrawal" userId="1d131965f25a4db2" providerId="LiveId" clId="{114EC8C1-6A5A-445E-A63A-3026AB06976E}" dt="2025-02-25T04:24:15.923" v="1196" actId="20577"/>
        <pc:sldMkLst>
          <pc:docMk/>
          <pc:sldMk cId="494842541" sldId="491"/>
        </pc:sldMkLst>
      </pc:sldChg>
      <pc:sldChg chg="addSp delSp modSp add mod">
        <pc:chgData name="Vijay Agrawal" userId="1d131965f25a4db2" providerId="LiveId" clId="{114EC8C1-6A5A-445E-A63A-3026AB06976E}" dt="2025-02-25T04:24:51.977" v="1201" actId="14100"/>
        <pc:sldMkLst>
          <pc:docMk/>
          <pc:sldMk cId="3037938181" sldId="492"/>
        </pc:sldMkLst>
      </pc:sldChg>
      <pc:sldChg chg="add del">
        <pc:chgData name="Vijay Agrawal" userId="1d131965f25a4db2" providerId="LiveId" clId="{114EC8C1-6A5A-445E-A63A-3026AB06976E}" dt="2025-02-25T04:25:11.448" v="1203" actId="47"/>
        <pc:sldMkLst>
          <pc:docMk/>
          <pc:sldMk cId="2146751432" sldId="493"/>
        </pc:sldMkLst>
      </pc:sldChg>
      <pc:sldChg chg="add">
        <pc:chgData name="Vijay Agrawal" userId="1d131965f25a4db2" providerId="LiveId" clId="{114EC8C1-6A5A-445E-A63A-3026AB06976E}" dt="2025-02-25T04:25:14.539" v="1204" actId="2890"/>
        <pc:sldMkLst>
          <pc:docMk/>
          <pc:sldMk cId="3209618031" sldId="493"/>
        </pc:sldMkLst>
      </pc:sldChg>
      <pc:sldChg chg="addSp delSp modSp add mod">
        <pc:chgData name="Vijay Agrawal" userId="1d131965f25a4db2" providerId="LiveId" clId="{114EC8C1-6A5A-445E-A63A-3026AB06976E}" dt="2025-02-25T04:42:41.290" v="1392" actId="20577"/>
        <pc:sldMkLst>
          <pc:docMk/>
          <pc:sldMk cId="600836070" sldId="494"/>
        </pc:sldMkLst>
      </pc:sldChg>
      <pc:sldChg chg="addSp delSp modSp add mod">
        <pc:chgData name="Vijay Agrawal" userId="1d131965f25a4db2" providerId="LiveId" clId="{114EC8C1-6A5A-445E-A63A-3026AB06976E}" dt="2025-02-25T04:42:36.240" v="1390" actId="20577"/>
        <pc:sldMkLst>
          <pc:docMk/>
          <pc:sldMk cId="1954458909" sldId="495"/>
        </pc:sldMkLst>
      </pc:sldChg>
      <pc:sldChg chg="addSp delSp modSp add mod">
        <pc:chgData name="Vijay Agrawal" userId="1d131965f25a4db2" providerId="LiveId" clId="{114EC8C1-6A5A-445E-A63A-3026AB06976E}" dt="2025-02-25T04:42:32.324" v="1388" actId="20577"/>
        <pc:sldMkLst>
          <pc:docMk/>
          <pc:sldMk cId="4101745276" sldId="496"/>
        </pc:sldMkLst>
      </pc:sldChg>
      <pc:sldChg chg="addSp modSp add mod">
        <pc:chgData name="Vijay Agrawal" userId="1d131965f25a4db2" providerId="LiveId" clId="{114EC8C1-6A5A-445E-A63A-3026AB06976E}" dt="2025-02-25T06:38:35.693" v="1588" actId="20577"/>
        <pc:sldMkLst>
          <pc:docMk/>
          <pc:sldMk cId="2430849762" sldId="497"/>
        </pc:sldMkLst>
      </pc:sldChg>
      <pc:sldChg chg="delSp modSp add mod">
        <pc:chgData name="Vijay Agrawal" userId="1d131965f25a4db2" providerId="LiveId" clId="{114EC8C1-6A5A-445E-A63A-3026AB06976E}" dt="2025-02-25T06:45:16.266" v="1740" actId="20577"/>
        <pc:sldMkLst>
          <pc:docMk/>
          <pc:sldMk cId="4102639067" sldId="498"/>
        </pc:sldMkLst>
      </pc:sldChg>
      <pc:sldChg chg="delSp modSp add mod ord">
        <pc:chgData name="Vijay Agrawal" userId="1d131965f25a4db2" providerId="LiveId" clId="{114EC8C1-6A5A-445E-A63A-3026AB06976E}" dt="2025-02-25T07:03:41.745" v="1956"/>
        <pc:sldMkLst>
          <pc:docMk/>
          <pc:sldMk cId="2336960197" sldId="499"/>
        </pc:sldMkLst>
      </pc:sldChg>
      <pc:sldChg chg="modSp add mod">
        <pc:chgData name="Vijay Agrawal" userId="1d131965f25a4db2" providerId="LiveId" clId="{114EC8C1-6A5A-445E-A63A-3026AB06976E}" dt="2025-02-25T07:13:56.564" v="2016" actId="20577"/>
        <pc:sldMkLst>
          <pc:docMk/>
          <pc:sldMk cId="1329127478" sldId="500"/>
        </pc:sldMkLst>
      </pc:sldChg>
      <pc:sldChg chg="delSp modSp add mod">
        <pc:chgData name="Vijay Agrawal" userId="1d131965f25a4db2" providerId="LiveId" clId="{114EC8C1-6A5A-445E-A63A-3026AB06976E}" dt="2025-02-25T09:01:01.793" v="2224" actId="255"/>
        <pc:sldMkLst>
          <pc:docMk/>
          <pc:sldMk cId="78064533" sldId="501"/>
        </pc:sldMkLst>
      </pc:sldChg>
      <pc:sldChg chg="addSp delSp modSp add del mod">
        <pc:chgData name="Vijay Agrawal" userId="1d131965f25a4db2" providerId="LiveId" clId="{114EC8C1-6A5A-445E-A63A-3026AB06976E}" dt="2025-02-25T07:22:23.137" v="2042" actId="47"/>
        <pc:sldMkLst>
          <pc:docMk/>
          <pc:sldMk cId="1751549825" sldId="501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359599913" sldId="924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4258661274" sldId="925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1707060899" sldId="926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41790642" sldId="927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4025472382" sldId="928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151121834" sldId="929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3959790459" sldId="930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4233760142" sldId="931"/>
        </pc:sldMkLst>
      </pc:sldChg>
      <pc:sldChg chg="del">
        <pc:chgData name="Vijay Agrawal" userId="1d131965f25a4db2" providerId="LiveId" clId="{114EC8C1-6A5A-445E-A63A-3026AB06976E}" dt="2025-02-25T01:56:49.899" v="18" actId="47"/>
        <pc:sldMkLst>
          <pc:docMk/>
          <pc:sldMk cId="258812775" sldId="932"/>
        </pc:sldMkLst>
      </pc:sldChg>
    </pc:docChg>
  </pc:docChgLst>
  <pc:docChgLst>
    <pc:chgData name="Vijay Agrawal" userId="1d131965f25a4db2" providerId="LiveId" clId="{1D443B9F-F049-41A9-BC5D-60CC3F37D411}"/>
    <pc:docChg chg="undo redo custSel addSld delSld modSld sldOrd">
      <pc:chgData name="Vijay Agrawal" userId="1d131965f25a4db2" providerId="LiveId" clId="{1D443B9F-F049-41A9-BC5D-60CC3F37D411}" dt="2025-03-10T04:37:23.823" v="583" actId="20577"/>
      <pc:docMkLst>
        <pc:docMk/>
      </pc:docMkLst>
      <pc:sldChg chg="ord">
        <pc:chgData name="Vijay Agrawal" userId="1d131965f25a4db2" providerId="LiveId" clId="{1D443B9F-F049-41A9-BC5D-60CC3F37D411}" dt="2025-03-07T10:07:50.921" v="241"/>
        <pc:sldMkLst>
          <pc:docMk/>
          <pc:sldMk cId="3611179496" sldId="578"/>
        </pc:sldMkLst>
      </pc:sldChg>
      <pc:sldChg chg="delSp del mod">
        <pc:chgData name="Vijay Agrawal" userId="1d131965f25a4db2" providerId="LiveId" clId="{1D443B9F-F049-41A9-BC5D-60CC3F37D411}" dt="2025-03-07T10:12:19.934" v="269" actId="47"/>
        <pc:sldMkLst>
          <pc:docMk/>
          <pc:sldMk cId="1993353697" sldId="579"/>
        </pc:sldMkLst>
      </pc:sldChg>
      <pc:sldChg chg="ord">
        <pc:chgData name="Vijay Agrawal" userId="1d131965f25a4db2" providerId="LiveId" clId="{1D443B9F-F049-41A9-BC5D-60CC3F37D411}" dt="2025-03-07T10:12:37.460" v="271"/>
        <pc:sldMkLst>
          <pc:docMk/>
          <pc:sldMk cId="4066089250" sldId="581"/>
        </pc:sldMkLst>
      </pc:sldChg>
      <pc:sldChg chg="mod ord modShow">
        <pc:chgData name="Vijay Agrawal" userId="1d131965f25a4db2" providerId="LiveId" clId="{1D443B9F-F049-41A9-BC5D-60CC3F37D411}" dt="2025-03-07T10:13:26.237" v="277" actId="729"/>
        <pc:sldMkLst>
          <pc:docMk/>
          <pc:sldMk cId="23359823" sldId="582"/>
        </pc:sldMkLst>
      </pc:sldChg>
      <pc:sldChg chg="ord">
        <pc:chgData name="Vijay Agrawal" userId="1d131965f25a4db2" providerId="LiveId" clId="{1D443B9F-F049-41A9-BC5D-60CC3F37D411}" dt="2025-03-07T10:13:08.471" v="274"/>
        <pc:sldMkLst>
          <pc:docMk/>
          <pc:sldMk cId="4216565076" sldId="585"/>
        </pc:sldMkLst>
      </pc:sldChg>
      <pc:sldChg chg="addSp modSp mod">
        <pc:chgData name="Vijay Agrawal" userId="1d131965f25a4db2" providerId="LiveId" clId="{1D443B9F-F049-41A9-BC5D-60CC3F37D411}" dt="2025-03-10T04:00:53.147" v="382" actId="20577"/>
        <pc:sldMkLst>
          <pc:docMk/>
          <pc:sldMk cId="3473355713" sldId="591"/>
        </pc:sldMkLst>
      </pc:sldChg>
      <pc:sldChg chg="del">
        <pc:chgData name="Vijay Agrawal" userId="1d131965f25a4db2" providerId="LiveId" clId="{1D443B9F-F049-41A9-BC5D-60CC3F37D411}" dt="2025-03-07T10:12:53.171" v="272" actId="47"/>
        <pc:sldMkLst>
          <pc:docMk/>
          <pc:sldMk cId="3472163941" sldId="594"/>
        </pc:sldMkLst>
      </pc:sldChg>
      <pc:sldChg chg="del">
        <pc:chgData name="Vijay Agrawal" userId="1d131965f25a4db2" providerId="LiveId" clId="{1D443B9F-F049-41A9-BC5D-60CC3F37D411}" dt="2025-03-07T10:08:06.881" v="242" actId="47"/>
        <pc:sldMkLst>
          <pc:docMk/>
          <pc:sldMk cId="2994101766" sldId="595"/>
        </pc:sldMkLst>
      </pc:sldChg>
      <pc:sldChg chg="modSp mod ord">
        <pc:chgData name="Vijay Agrawal" userId="1d131965f25a4db2" providerId="LiveId" clId="{1D443B9F-F049-41A9-BC5D-60CC3F37D411}" dt="2025-03-07T10:07:36.022" v="238" actId="1076"/>
        <pc:sldMkLst>
          <pc:docMk/>
          <pc:sldMk cId="401940717" sldId="596"/>
        </pc:sldMkLst>
      </pc:sldChg>
      <pc:sldChg chg="del">
        <pc:chgData name="Vijay Agrawal" userId="1d131965f25a4db2" providerId="LiveId" clId="{1D443B9F-F049-41A9-BC5D-60CC3F37D411}" dt="2025-03-07T10:08:10.044" v="243" actId="47"/>
        <pc:sldMkLst>
          <pc:docMk/>
          <pc:sldMk cId="533535826" sldId="597"/>
        </pc:sldMkLst>
      </pc:sldChg>
      <pc:sldChg chg="addSp delSp modSp mod">
        <pc:chgData name="Vijay Agrawal" userId="1d131965f25a4db2" providerId="LiveId" clId="{1D443B9F-F049-41A9-BC5D-60CC3F37D411}" dt="2025-03-07T10:13:39.847" v="296" actId="14100"/>
        <pc:sldMkLst>
          <pc:docMk/>
          <pc:sldMk cId="2437792946" sldId="598"/>
        </pc:sldMkLst>
      </pc:sldChg>
      <pc:sldChg chg="addSp delSp modSp add mod ord">
        <pc:chgData name="Vijay Agrawal" userId="1d131965f25a4db2" providerId="LiveId" clId="{1D443B9F-F049-41A9-BC5D-60CC3F37D411}" dt="2025-03-07T10:14:11.436" v="335" actId="1076"/>
        <pc:sldMkLst>
          <pc:docMk/>
          <pc:sldMk cId="4273186099" sldId="618"/>
        </pc:sldMkLst>
      </pc:sldChg>
      <pc:sldChg chg="addSp delSp modSp add mod">
        <pc:chgData name="Vijay Agrawal" userId="1d131965f25a4db2" providerId="LiveId" clId="{1D443B9F-F049-41A9-BC5D-60CC3F37D411}" dt="2025-03-07T10:17:02.623" v="340" actId="1076"/>
        <pc:sldMkLst>
          <pc:docMk/>
          <pc:sldMk cId="979708026" sldId="619"/>
        </pc:sldMkLst>
      </pc:sldChg>
      <pc:sldChg chg="add del">
        <pc:chgData name="Vijay Agrawal" userId="1d131965f25a4db2" providerId="LiveId" clId="{1D443B9F-F049-41A9-BC5D-60CC3F37D411}" dt="2025-03-07T10:07:39.724" v="239" actId="47"/>
        <pc:sldMkLst>
          <pc:docMk/>
          <pc:sldMk cId="4117665839" sldId="619"/>
        </pc:sldMkLst>
      </pc:sldChg>
      <pc:sldChg chg="addSp delSp modSp add mod">
        <pc:chgData name="Vijay Agrawal" userId="1d131965f25a4db2" providerId="LiveId" clId="{1D443B9F-F049-41A9-BC5D-60CC3F37D411}" dt="2025-03-10T04:37:23.823" v="583" actId="20577"/>
        <pc:sldMkLst>
          <pc:docMk/>
          <pc:sldMk cId="948253351" sldId="620"/>
        </pc:sldMkLst>
      </pc:sldChg>
      <pc:sldChg chg="addSp delSp modSp add mod">
        <pc:chgData name="Vijay Agrawal" userId="1d131965f25a4db2" providerId="LiveId" clId="{1D443B9F-F049-41A9-BC5D-60CC3F37D411}" dt="2025-03-10T04:27:13.925" v="516" actId="14100"/>
        <pc:sldMkLst>
          <pc:docMk/>
          <pc:sldMk cId="2248904248" sldId="621"/>
        </pc:sldMkLst>
      </pc:sldChg>
      <pc:sldChg chg="addSp delSp modSp add mod modNotesTx">
        <pc:chgData name="Vijay Agrawal" userId="1d131965f25a4db2" providerId="LiveId" clId="{1D443B9F-F049-41A9-BC5D-60CC3F37D411}" dt="2025-03-10T04:29:37.148" v="534" actId="20577"/>
        <pc:sldMkLst>
          <pc:docMk/>
          <pc:sldMk cId="2200989458" sldId="622"/>
        </pc:sldMkLst>
      </pc:sldChg>
      <pc:sldChg chg="addSp delSp modSp add mod">
        <pc:chgData name="Vijay Agrawal" userId="1d131965f25a4db2" providerId="LiveId" clId="{1D443B9F-F049-41A9-BC5D-60CC3F37D411}" dt="2025-03-10T04:30:22.825" v="575" actId="20577"/>
        <pc:sldMkLst>
          <pc:docMk/>
          <pc:sldMk cId="940160092" sldId="623"/>
        </pc:sldMkLst>
      </pc:sldChg>
    </pc:docChg>
  </pc:docChgLst>
  <pc:docChgLst>
    <pc:chgData name="Vijay Agrawal" userId="1d131965f25a4db2" providerId="LiveId" clId="{0445E5B5-5EC2-4A44-A43B-B8F767A59EB3}"/>
    <pc:docChg chg="modSld">
      <pc:chgData name="Vijay Agrawal" userId="1d131965f25a4db2" providerId="LiveId" clId="{0445E5B5-5EC2-4A44-A43B-B8F767A59EB3}" dt="2025-02-10T17:46:29.815" v="0" actId="20577"/>
      <pc:docMkLst>
        <pc:docMk/>
      </pc:docMkLst>
      <pc:sldChg chg="modNotesTx">
        <pc:chgData name="Vijay Agrawal" userId="1d131965f25a4db2" providerId="LiveId" clId="{0445E5B5-5EC2-4A44-A43B-B8F767A59EB3}" dt="2025-02-10T17:46:29.815" v="0" actId="20577"/>
        <pc:sldMkLst>
          <pc:docMk/>
          <pc:sldMk cId="4270053553" sldId="340"/>
        </pc:sldMkLst>
      </pc:sldChg>
    </pc:docChg>
  </pc:docChgLst>
  <pc:docChgLst>
    <pc:chgData name="Vijay Agrawal" userId="1d131965f25a4db2" providerId="LiveId" clId="{7C144FDF-BC6D-4667-AE1E-A6F416336255}"/>
    <pc:docChg chg="addSld delSld modSld">
      <pc:chgData name="Vijay Agrawal" userId="1d131965f25a4db2" providerId="LiveId" clId="{7C144FDF-BC6D-4667-AE1E-A6F416336255}" dt="2025-03-11T05:31:26.901" v="13"/>
      <pc:docMkLst>
        <pc:docMk/>
      </pc:docMkLst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858377254" sldId="437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819495378" sldId="46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165201890" sldId="486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46371494" sldId="48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199592105" sldId="489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943741433" sldId="49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989877740" sldId="49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183242818" sldId="492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082641457" sldId="493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660234846" sldId="494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784733961" sldId="49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592384422" sldId="496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802951894" sldId="497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608444241" sldId="49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512186797" sldId="499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788902619" sldId="50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326040720" sldId="50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815122267" sldId="502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138782461" sldId="503"/>
        </pc:sldMkLst>
      </pc:sldChg>
      <pc:sldChg chg="add del setBg">
        <pc:chgData name="Vijay Agrawal" userId="1d131965f25a4db2" providerId="LiveId" clId="{7C144FDF-BC6D-4667-AE1E-A6F416336255}" dt="2025-03-11T05:30:41.418" v="10"/>
        <pc:sldMkLst>
          <pc:docMk/>
          <pc:sldMk cId="101985994" sldId="504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775022989" sldId="50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047157994" sldId="506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378005035" sldId="507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447628795" sldId="50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517419043" sldId="509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105805173" sldId="51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300764433" sldId="51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138469473" sldId="513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117065990" sldId="514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505012650" sldId="51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089386208" sldId="516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407700111" sldId="517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870708215" sldId="51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57986035" sldId="519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1676247196" sldId="52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209890630" sldId="52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341562284" sldId="522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214676617" sldId="523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248148423" sldId="525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833144077" sldId="528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337767593" sldId="530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4075197061" sldId="531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695629354" sldId="532"/>
        </pc:sldMkLst>
      </pc:sldChg>
      <pc:sldChg chg="add del setBg">
        <pc:chgData name="Vijay Agrawal" userId="1d131965f25a4db2" providerId="LiveId" clId="{7C144FDF-BC6D-4667-AE1E-A6F416336255}" dt="2025-03-11T05:31:26.901" v="13"/>
        <pc:sldMkLst>
          <pc:docMk/>
          <pc:sldMk cId="2811261460" sldId="535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728938150" sldId="55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282103480" sldId="554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797578238" sldId="555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09679422" sldId="556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301545174" sldId="557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600103111" sldId="55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582569193" sldId="559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855274679" sldId="560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636757737" sldId="56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683361770" sldId="56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88350747" sldId="56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601079458" sldId="564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555867670" sldId="565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796214968" sldId="566"/>
        </pc:sldMkLst>
      </pc:sldChg>
      <pc:sldChg chg="modSp mod">
        <pc:chgData name="Vijay Agrawal" userId="1d131965f25a4db2" providerId="LiveId" clId="{7C144FDF-BC6D-4667-AE1E-A6F416336255}" dt="2025-03-11T04:27:29.121" v="6" actId="20577"/>
        <pc:sldMkLst>
          <pc:docMk/>
          <pc:sldMk cId="2632755343" sldId="56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658110928" sldId="577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611179496" sldId="57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066089250" sldId="58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359823" sldId="58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853269164" sldId="58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154796902" sldId="584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216565076" sldId="585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990696706" sldId="586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638054150" sldId="587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768948935" sldId="58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088311794" sldId="589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77539314" sldId="590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473355713" sldId="59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996919905" sldId="59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858124020" sldId="59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01940717" sldId="596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437792946" sldId="59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070350703" sldId="599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071665812" sldId="600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99894383" sldId="60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434232881" sldId="60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216297513" sldId="603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3405358660" sldId="604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1848592334" sldId="616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352665248" sldId="617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4273186099" sldId="618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979708026" sldId="619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948253351" sldId="620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248904248" sldId="621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2200989458" sldId="622"/>
        </pc:sldMkLst>
      </pc:sldChg>
      <pc:sldChg chg="del">
        <pc:chgData name="Vijay Agrawal" userId="1d131965f25a4db2" providerId="LiveId" clId="{7C144FDF-BC6D-4667-AE1E-A6F416336255}" dt="2025-03-11T05:29:33.240" v="7" actId="47"/>
        <pc:sldMkLst>
          <pc:docMk/>
          <pc:sldMk cId="940160092" sldId="623"/>
        </pc:sldMkLst>
      </pc:sldChg>
    </pc:docChg>
  </pc:docChgLst>
  <pc:docChgLst>
    <pc:chgData name="Vijay Agrawal" userId="1d131965f25a4db2" providerId="LiveId" clId="{C4735C23-2CA9-43A1-9BC7-A49FBFD2E7B7}"/>
    <pc:docChg chg="undo custSel addSld delSld modSld sldOrd">
      <pc:chgData name="Vijay Agrawal" userId="1d131965f25a4db2" providerId="LiveId" clId="{C4735C23-2CA9-43A1-9BC7-A49FBFD2E7B7}" dt="2024-09-22T05:09:05.166" v="2224"/>
      <pc:docMkLst>
        <pc:docMk/>
      </pc:docMkLst>
      <pc:sldChg chg="del">
        <pc:chgData name="Vijay Agrawal" userId="1d131965f25a4db2" providerId="LiveId" clId="{C4735C23-2CA9-43A1-9BC7-A49FBFD2E7B7}" dt="2024-09-21T19:14:47.622" v="0" actId="47"/>
        <pc:sldMkLst>
          <pc:docMk/>
          <pc:sldMk cId="3680475744" sldId="283"/>
        </pc:sldMkLst>
      </pc:sldChg>
      <pc:sldChg chg="addSp delSp modSp mod">
        <pc:chgData name="Vijay Agrawal" userId="1d131965f25a4db2" providerId="LiveId" clId="{C4735C23-2CA9-43A1-9BC7-A49FBFD2E7B7}" dt="2024-09-21T20:17:44.275" v="27" actId="20577"/>
        <pc:sldMkLst>
          <pc:docMk/>
          <pc:sldMk cId="4121448040" sldId="284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72986181" sldId="285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378189491" sldId="286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703137617" sldId="287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365420713" sldId="288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399737865" sldId="289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4087082438" sldId="290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844568992" sldId="291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472615913" sldId="292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827637396" sldId="293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756361875" sldId="294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962823749" sldId="295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191280821" sldId="296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557378259" sldId="297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90310918" sldId="298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392765121" sldId="299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915674047" sldId="300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705477992" sldId="301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373468201" sldId="302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4177275970" sldId="303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738244107" sldId="304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493294057" sldId="305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755791538" sldId="306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878663566" sldId="307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169800587" sldId="308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225668995" sldId="309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379858557" sldId="310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244124485" sldId="311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811159277" sldId="312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156416594" sldId="313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903538652" sldId="314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307809898" sldId="315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839714477" sldId="316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136657412" sldId="317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060004688" sldId="318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696881726" sldId="319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1805542570" sldId="320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839387340" sldId="321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2083643754" sldId="322"/>
        </pc:sldMkLst>
      </pc:sldChg>
      <pc:sldChg chg="del">
        <pc:chgData name="Vijay Agrawal" userId="1d131965f25a4db2" providerId="LiveId" clId="{C4735C23-2CA9-43A1-9BC7-A49FBFD2E7B7}" dt="2024-09-22T02:12:44.509" v="1393" actId="47"/>
        <pc:sldMkLst>
          <pc:docMk/>
          <pc:sldMk cId="3015043650" sldId="323"/>
        </pc:sldMkLst>
      </pc:sldChg>
      <pc:sldChg chg="addSp delSp modSp add mod">
        <pc:chgData name="Vijay Agrawal" userId="1d131965f25a4db2" providerId="LiveId" clId="{C4735C23-2CA9-43A1-9BC7-A49FBFD2E7B7}" dt="2024-09-22T00:23:29.282" v="69" actId="1076"/>
        <pc:sldMkLst>
          <pc:docMk/>
          <pc:sldMk cId="1474992150" sldId="324"/>
        </pc:sldMkLst>
      </pc:sldChg>
      <pc:sldChg chg="modSp add mod">
        <pc:chgData name="Vijay Agrawal" userId="1d131965f25a4db2" providerId="LiveId" clId="{C4735C23-2CA9-43A1-9BC7-A49FBFD2E7B7}" dt="2024-09-22T02:59:54.798" v="2132" actId="20577"/>
        <pc:sldMkLst>
          <pc:docMk/>
          <pc:sldMk cId="1102468741" sldId="325"/>
        </pc:sldMkLst>
      </pc:sldChg>
      <pc:sldChg chg="addSp delSp modSp add mod ord">
        <pc:chgData name="Vijay Agrawal" userId="1d131965f25a4db2" providerId="LiveId" clId="{C4735C23-2CA9-43A1-9BC7-A49FBFD2E7B7}" dt="2024-09-22T02:59:38.179" v="2129"/>
        <pc:sldMkLst>
          <pc:docMk/>
          <pc:sldMk cId="3576333298" sldId="326"/>
        </pc:sldMkLst>
      </pc:sldChg>
      <pc:sldChg chg="addSp delSp modSp add mod ord">
        <pc:chgData name="Vijay Agrawal" userId="1d131965f25a4db2" providerId="LiveId" clId="{C4735C23-2CA9-43A1-9BC7-A49FBFD2E7B7}" dt="2024-09-22T02:59:46.075" v="2131"/>
        <pc:sldMkLst>
          <pc:docMk/>
          <pc:sldMk cId="1939348495" sldId="327"/>
        </pc:sldMkLst>
      </pc:sldChg>
      <pc:sldChg chg="addSp delSp modSp add mod">
        <pc:chgData name="Vijay Agrawal" userId="1d131965f25a4db2" providerId="LiveId" clId="{C4735C23-2CA9-43A1-9BC7-A49FBFD2E7B7}" dt="2024-09-22T01:13:21.955" v="171" actId="207"/>
        <pc:sldMkLst>
          <pc:docMk/>
          <pc:sldMk cId="396301005" sldId="328"/>
        </pc:sldMkLst>
      </pc:sldChg>
      <pc:sldChg chg="addSp delSp modSp add mod">
        <pc:chgData name="Vijay Agrawal" userId="1d131965f25a4db2" providerId="LiveId" clId="{C4735C23-2CA9-43A1-9BC7-A49FBFD2E7B7}" dt="2024-09-22T01:20:42.121" v="496" actId="113"/>
        <pc:sldMkLst>
          <pc:docMk/>
          <pc:sldMk cId="1571438660" sldId="329"/>
        </pc:sldMkLst>
      </pc:sldChg>
      <pc:sldChg chg="addSp delSp modSp add mod modNotesTx">
        <pc:chgData name="Vijay Agrawal" userId="1d131965f25a4db2" providerId="LiveId" clId="{C4735C23-2CA9-43A1-9BC7-A49FBFD2E7B7}" dt="2024-09-22T01:24:12.848" v="597" actId="1076"/>
        <pc:sldMkLst>
          <pc:docMk/>
          <pc:sldMk cId="1993866852" sldId="330"/>
        </pc:sldMkLst>
      </pc:sldChg>
      <pc:sldChg chg="addSp delSp modSp add mod">
        <pc:chgData name="Vijay Agrawal" userId="1d131965f25a4db2" providerId="LiveId" clId="{C4735C23-2CA9-43A1-9BC7-A49FBFD2E7B7}" dt="2024-09-22T01:30:01.489" v="625" actId="207"/>
        <pc:sldMkLst>
          <pc:docMk/>
          <pc:sldMk cId="2809577657" sldId="331"/>
        </pc:sldMkLst>
      </pc:sldChg>
      <pc:sldChg chg="modSp add mod ord">
        <pc:chgData name="Vijay Agrawal" userId="1d131965f25a4db2" providerId="LiveId" clId="{C4735C23-2CA9-43A1-9BC7-A49FBFD2E7B7}" dt="2024-09-22T01:39:03.944" v="711"/>
        <pc:sldMkLst>
          <pc:docMk/>
          <pc:sldMk cId="1609302496" sldId="332"/>
        </pc:sldMkLst>
      </pc:sldChg>
      <pc:sldChg chg="addSp delSp modSp add mod">
        <pc:chgData name="Vijay Agrawal" userId="1d131965f25a4db2" providerId="LiveId" clId="{C4735C23-2CA9-43A1-9BC7-A49FBFD2E7B7}" dt="2024-09-22T02:11:55.613" v="1365" actId="20577"/>
        <pc:sldMkLst>
          <pc:docMk/>
          <pc:sldMk cId="312561497" sldId="333"/>
        </pc:sldMkLst>
      </pc:sldChg>
      <pc:sldChg chg="addSp delSp modSp add mod modNotesTx">
        <pc:chgData name="Vijay Agrawal" userId="1d131965f25a4db2" providerId="LiveId" clId="{C4735C23-2CA9-43A1-9BC7-A49FBFD2E7B7}" dt="2024-09-22T01:37:41.956" v="703" actId="1076"/>
        <pc:sldMkLst>
          <pc:docMk/>
          <pc:sldMk cId="1010974406" sldId="334"/>
        </pc:sldMkLst>
      </pc:sldChg>
      <pc:sldChg chg="addSp delSp modSp add mod">
        <pc:chgData name="Vijay Agrawal" userId="1d131965f25a4db2" providerId="LiveId" clId="{C4735C23-2CA9-43A1-9BC7-A49FBFD2E7B7}" dt="2024-09-22T01:38:51.058" v="709" actId="1076"/>
        <pc:sldMkLst>
          <pc:docMk/>
          <pc:sldMk cId="3272050003" sldId="335"/>
        </pc:sldMkLst>
      </pc:sldChg>
      <pc:sldChg chg="modSp add mod">
        <pc:chgData name="Vijay Agrawal" userId="1d131965f25a4db2" providerId="LiveId" clId="{C4735C23-2CA9-43A1-9BC7-A49FBFD2E7B7}" dt="2024-09-22T02:48:20.496" v="2047" actId="20577"/>
        <pc:sldMkLst>
          <pc:docMk/>
          <pc:sldMk cId="3181296236" sldId="336"/>
        </pc:sldMkLst>
      </pc:sldChg>
      <pc:sldChg chg="addSp delSp modSp add del mod">
        <pc:chgData name="Vijay Agrawal" userId="1d131965f25a4db2" providerId="LiveId" clId="{C4735C23-2CA9-43A1-9BC7-A49FBFD2E7B7}" dt="2024-09-22T02:37:58.839" v="2021" actId="47"/>
        <pc:sldMkLst>
          <pc:docMk/>
          <pc:sldMk cId="1383777843" sldId="337"/>
        </pc:sldMkLst>
      </pc:sldChg>
      <pc:sldChg chg="addSp modSp add mod">
        <pc:chgData name="Vijay Agrawal" userId="1d131965f25a4db2" providerId="LiveId" clId="{C4735C23-2CA9-43A1-9BC7-A49FBFD2E7B7}" dt="2024-09-22T02:15:31.023" v="1737" actId="1076"/>
        <pc:sldMkLst>
          <pc:docMk/>
          <pc:sldMk cId="996881195" sldId="338"/>
        </pc:sldMkLst>
      </pc:sldChg>
      <pc:sldChg chg="addSp delSp modSp add mod modNotesTx">
        <pc:chgData name="Vijay Agrawal" userId="1d131965f25a4db2" providerId="LiveId" clId="{C4735C23-2CA9-43A1-9BC7-A49FBFD2E7B7}" dt="2024-09-22T04:06:25.131" v="2220"/>
        <pc:sldMkLst>
          <pc:docMk/>
          <pc:sldMk cId="3236044538" sldId="339"/>
        </pc:sldMkLst>
      </pc:sldChg>
      <pc:sldChg chg="addSp delSp modSp add mod modNotesTx">
        <pc:chgData name="Vijay Agrawal" userId="1d131965f25a4db2" providerId="LiveId" clId="{C4735C23-2CA9-43A1-9BC7-A49FBFD2E7B7}" dt="2024-09-22T05:09:05.166" v="2224"/>
        <pc:sldMkLst>
          <pc:docMk/>
          <pc:sldMk cId="4270053553" sldId="340"/>
        </pc:sldMkLst>
      </pc:sldChg>
      <pc:sldChg chg="addSp delSp modSp add mod ord">
        <pc:chgData name="Vijay Agrawal" userId="1d131965f25a4db2" providerId="LiveId" clId="{C4735C23-2CA9-43A1-9BC7-A49FBFD2E7B7}" dt="2024-09-22T02:37:55.038" v="2020" actId="1076"/>
        <pc:sldMkLst>
          <pc:docMk/>
          <pc:sldMk cId="2470245722" sldId="341"/>
        </pc:sldMkLst>
      </pc:sldChg>
      <pc:sldChg chg="addSp delSp modSp add mod">
        <pc:chgData name="Vijay Agrawal" userId="1d131965f25a4db2" providerId="LiveId" clId="{C4735C23-2CA9-43A1-9BC7-A49FBFD2E7B7}" dt="2024-09-22T02:48:07.287" v="2037" actId="20577"/>
        <pc:sldMkLst>
          <pc:docMk/>
          <pc:sldMk cId="3721660648" sldId="342"/>
        </pc:sldMkLst>
      </pc:sldChg>
      <pc:sldChg chg="modSp add mod">
        <pc:chgData name="Vijay Agrawal" userId="1d131965f25a4db2" providerId="LiveId" clId="{C4735C23-2CA9-43A1-9BC7-A49FBFD2E7B7}" dt="2024-09-22T02:59:08.630" v="2127" actId="255"/>
        <pc:sldMkLst>
          <pc:docMk/>
          <pc:sldMk cId="3844674079" sldId="343"/>
        </pc:sldMkLst>
      </pc:sldChg>
      <pc:sldChg chg="modSp add mod">
        <pc:chgData name="Vijay Agrawal" userId="1d131965f25a4db2" providerId="LiveId" clId="{C4735C23-2CA9-43A1-9BC7-A49FBFD2E7B7}" dt="2024-09-22T03:02:46.190" v="2143" actId="20577"/>
        <pc:sldMkLst>
          <pc:docMk/>
          <pc:sldMk cId="965908234" sldId="344"/>
        </pc:sldMkLst>
      </pc:sldChg>
    </pc:docChg>
  </pc:docChgLst>
  <pc:docChgLst>
    <pc:chgData name="Vijay Agrawal" userId="1d131965f25a4db2" providerId="LiveId" clId="{0FD7E2B7-C9B3-4C0A-B177-ECE442C0E98A}"/>
    <pc:docChg chg="addSld delSld modSld">
      <pc:chgData name="Vijay Agrawal" userId="1d131965f25a4db2" providerId="LiveId" clId="{0FD7E2B7-C9B3-4C0A-B177-ECE442C0E98A}" dt="2025-02-25T13:03:16.857" v="30"/>
      <pc:docMkLst>
        <pc:docMk/>
      </pc:docMkLst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507800600" sldId="424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772295337" sldId="425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626607941" sldId="426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641463345" sldId="427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790559122" sldId="428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687170946" sldId="440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476007463" sldId="441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472583881" sldId="442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4073366205" sldId="443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957832157" sldId="444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520822143" sldId="445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848790392" sldId="446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827811193" sldId="455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583127907" sldId="463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672865982" sldId="464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832991426" sldId="465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440754580" sldId="466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21524685" sldId="467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601528360" sldId="468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229181973" sldId="469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616708451" sldId="470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260085135" sldId="471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390560851" sldId="472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3069169552" sldId="473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933319610" sldId="474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687116096" sldId="476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1437228" sldId="477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285723500" sldId="478"/>
        </pc:sldMkLst>
      </pc:sldChg>
      <pc:sldChg chg="add del setBg">
        <pc:chgData name="Vijay Agrawal" userId="1d131965f25a4db2" providerId="LiveId" clId="{0FD7E2B7-C9B3-4C0A-B177-ECE442C0E98A}" dt="2025-02-25T13:00:10.835" v="3"/>
        <pc:sldMkLst>
          <pc:docMk/>
          <pc:sldMk cId="1231685457" sldId="483"/>
        </pc:sldMkLst>
      </pc:sldChg>
      <pc:sldChg chg="add del setBg">
        <pc:chgData name="Vijay Agrawal" userId="1d131965f25a4db2" providerId="LiveId" clId="{0FD7E2B7-C9B3-4C0A-B177-ECE442C0E98A}" dt="2025-02-25T13:00:25.708" v="6"/>
        <pc:sldMkLst>
          <pc:docMk/>
          <pc:sldMk cId="1261267911" sldId="487"/>
        </pc:sldMkLst>
      </pc:sldChg>
      <pc:sldChg chg="add del setBg">
        <pc:chgData name="Vijay Agrawal" userId="1d131965f25a4db2" providerId="LiveId" clId="{0FD7E2B7-C9B3-4C0A-B177-ECE442C0E98A}" dt="2025-02-25T13:00:50.648" v="9"/>
        <pc:sldMkLst>
          <pc:docMk/>
          <pc:sldMk cId="4199751608" sldId="494"/>
        </pc:sldMkLst>
      </pc:sldChg>
      <pc:sldChg chg="add del setBg">
        <pc:chgData name="Vijay Agrawal" userId="1d131965f25a4db2" providerId="LiveId" clId="{0FD7E2B7-C9B3-4C0A-B177-ECE442C0E98A}" dt="2025-02-25T13:01:15.797" v="15"/>
        <pc:sldMkLst>
          <pc:docMk/>
          <pc:sldMk cId="1695275319" sldId="495"/>
        </pc:sldMkLst>
      </pc:sldChg>
      <pc:sldChg chg="add del setBg">
        <pc:chgData name="Vijay Agrawal" userId="1d131965f25a4db2" providerId="LiveId" clId="{0FD7E2B7-C9B3-4C0A-B177-ECE442C0E98A}" dt="2025-02-25T13:01:24.805" v="18"/>
        <pc:sldMkLst>
          <pc:docMk/>
          <pc:sldMk cId="1061426998" sldId="496"/>
        </pc:sldMkLst>
      </pc:sldChg>
      <pc:sldChg chg="add del setBg">
        <pc:chgData name="Vijay Agrawal" userId="1d131965f25a4db2" providerId="LiveId" clId="{0FD7E2B7-C9B3-4C0A-B177-ECE442C0E98A}" dt="2025-02-25T13:01:00.085" v="12"/>
        <pc:sldMkLst>
          <pc:docMk/>
          <pc:sldMk cId="2149091927" sldId="499"/>
        </pc:sldMkLst>
      </pc:sldChg>
      <pc:sldChg chg="del">
        <pc:chgData name="Vijay Agrawal" userId="1d131965f25a4db2" providerId="LiveId" clId="{0FD7E2B7-C9B3-4C0A-B177-ECE442C0E98A}" dt="2025-02-25T12:59:44.803" v="0" actId="47"/>
        <pc:sldMkLst>
          <pc:docMk/>
          <pc:sldMk cId="1733582783" sldId="501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349923068" sldId="502"/>
        </pc:sldMkLst>
      </pc:sldChg>
      <pc:sldChg chg="add del setBg">
        <pc:chgData name="Vijay Agrawal" userId="1d131965f25a4db2" providerId="LiveId" clId="{0FD7E2B7-C9B3-4C0A-B177-ECE442C0E98A}" dt="2025-02-25T13:01:56.021" v="24"/>
        <pc:sldMkLst>
          <pc:docMk/>
          <pc:sldMk cId="1036037248" sldId="503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3607940500" sldId="505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361190817" sldId="506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574143629" sldId="507"/>
        </pc:sldMkLst>
      </pc:sldChg>
      <pc:sldChg chg="add del setBg">
        <pc:chgData name="Vijay Agrawal" userId="1d131965f25a4db2" providerId="LiveId" clId="{0FD7E2B7-C9B3-4C0A-B177-ECE442C0E98A}" dt="2025-02-25T13:01:46.491" v="21"/>
        <pc:sldMkLst>
          <pc:docMk/>
          <pc:sldMk cId="703003590" sldId="508"/>
        </pc:sldMkLst>
      </pc:sldChg>
      <pc:sldChg chg="add del setBg">
        <pc:chgData name="Vijay Agrawal" userId="1d131965f25a4db2" providerId="LiveId" clId="{0FD7E2B7-C9B3-4C0A-B177-ECE442C0E98A}" dt="2025-02-25T13:02:19.912" v="27"/>
        <pc:sldMkLst>
          <pc:docMk/>
          <pc:sldMk cId="6138463" sldId="509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286875395" sldId="510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772521401" sldId="511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3789042164" sldId="512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592278933" sldId="513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810767771" sldId="514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3124436794" sldId="515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685005568" sldId="516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4230534265" sldId="517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739370445" sldId="518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769520596" sldId="519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023895224" sldId="520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430741807" sldId="521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3690068211" sldId="522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587830505" sldId="523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289983046" sldId="524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4044539100" sldId="525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4170222152" sldId="526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260113142" sldId="527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726348339" sldId="528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1674707589" sldId="538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485950822" sldId="539"/>
        </pc:sldMkLst>
      </pc:sldChg>
      <pc:sldChg chg="add del setBg">
        <pc:chgData name="Vijay Agrawal" userId="1d131965f25a4db2" providerId="LiveId" clId="{0FD7E2B7-C9B3-4C0A-B177-ECE442C0E98A}" dt="2025-02-25T13:03:16.857" v="30"/>
        <pc:sldMkLst>
          <pc:docMk/>
          <pc:sldMk cId="2787930450" sldId="608"/>
        </pc:sldMkLst>
      </pc:sldChg>
    </pc:docChg>
  </pc:docChgLst>
  <pc:docChgLst>
    <pc:chgData name="Vijay Agrawal" userId="1d131965f25a4db2" providerId="LiveId" clId="{B936DA64-F42E-4F45-B13C-B5778623D954}"/>
    <pc:docChg chg="addSld delSld modSld">
      <pc:chgData name="Vijay Agrawal" userId="1d131965f25a4db2" providerId="LiveId" clId="{B936DA64-F42E-4F45-B13C-B5778623D954}" dt="2025-02-25T13:07:41.726" v="4" actId="47"/>
      <pc:docMkLst>
        <pc:docMk/>
      </pc:docMkLst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231685457" sldId="483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261267911" sldId="487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4199751608" sldId="494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695275319" sldId="49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061426998" sldId="496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149091927" sldId="499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349923068" sldId="502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036037248" sldId="503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3607940500" sldId="50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361190817" sldId="506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574143629" sldId="507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703003590" sldId="508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6138463" sldId="509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286875395" sldId="510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772521401" sldId="511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3789042164" sldId="512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592278933" sldId="513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810767771" sldId="514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3124436794" sldId="51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685005568" sldId="516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4230534265" sldId="517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739370445" sldId="518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769520596" sldId="519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023895224" sldId="520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430741807" sldId="521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3690068211" sldId="522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587830505" sldId="523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289983046" sldId="524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4044539100" sldId="52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4170222152" sldId="526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260113142" sldId="527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726348339" sldId="528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1674707589" sldId="538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485950822" sldId="539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2531392891" sldId="541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446501733" sldId="542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2266593104" sldId="543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276186957" sldId="544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375885885" sldId="545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654508209" sldId="546"/>
        </pc:sldMkLst>
      </pc:sldChg>
      <pc:sldChg chg="add del setBg">
        <pc:chgData name="Vijay Agrawal" userId="1d131965f25a4db2" providerId="LiveId" clId="{B936DA64-F42E-4F45-B13C-B5778623D954}" dt="2025-02-25T13:07:24.384" v="3"/>
        <pc:sldMkLst>
          <pc:docMk/>
          <pc:sldMk cId="512295696" sldId="605"/>
        </pc:sldMkLst>
      </pc:sldChg>
      <pc:sldChg chg="del">
        <pc:chgData name="Vijay Agrawal" userId="1d131965f25a4db2" providerId="LiveId" clId="{B936DA64-F42E-4F45-B13C-B5778623D954}" dt="2025-02-25T13:06:59.289" v="0" actId="47"/>
        <pc:sldMkLst>
          <pc:docMk/>
          <pc:sldMk cId="2787930450" sldId="608"/>
        </pc:sldMkLst>
      </pc:sldChg>
      <pc:sldChg chg="add del setBg">
        <pc:chgData name="Vijay Agrawal" userId="1d131965f25a4db2" providerId="LiveId" clId="{B936DA64-F42E-4F45-B13C-B5778623D954}" dt="2025-02-25T13:07:41.726" v="4" actId="47"/>
        <pc:sldMkLst>
          <pc:docMk/>
          <pc:sldMk cId="735911936" sldId="615"/>
        </pc:sldMkLst>
      </pc:sldChg>
    </pc:docChg>
  </pc:docChgLst>
  <pc:docChgLst>
    <pc:chgData name="Vijay Agrawal" userId="1d131965f25a4db2" providerId="LiveId" clId="{2CDD2431-5DA4-476C-B99B-2547C49B836C}"/>
    <pc:docChg chg="undo redo custSel addSld delSld modSld sldOrd">
      <pc:chgData name="Vijay Agrawal" userId="1d131965f25a4db2" providerId="LiveId" clId="{2CDD2431-5DA4-476C-B99B-2547C49B836C}" dt="2025-02-13T07:40:26.688" v="3512" actId="20577"/>
      <pc:docMkLst>
        <pc:docMk/>
      </pc:docMkLst>
      <pc:sldChg chg="modSp mod">
        <pc:chgData name="Vijay Agrawal" userId="1d131965f25a4db2" providerId="LiveId" clId="{2CDD2431-5DA4-476C-B99B-2547C49B836C}" dt="2025-02-10T17:50:18.585" v="7" actId="20577"/>
        <pc:sldMkLst>
          <pc:docMk/>
          <pc:sldMk cId="0" sldId="256"/>
        </pc:sldMkLst>
      </pc:sldChg>
      <pc:sldChg chg="del">
        <pc:chgData name="Vijay Agrawal" userId="1d131965f25a4db2" providerId="LiveId" clId="{2CDD2431-5DA4-476C-B99B-2547C49B836C}" dt="2025-02-10T17:50:11.859" v="0" actId="47"/>
        <pc:sldMkLst>
          <pc:docMk/>
          <pc:sldMk cId="4121448040" sldId="284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472615913" sldId="292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1827637396" sldId="293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756361875" sldId="294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962823749" sldId="295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191280821" sldId="296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90310918" sldId="298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1392765121" sldId="299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1915674047" sldId="300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1705477992" sldId="301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373468201" sldId="302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4177275970" sldId="303"/>
        </pc:sldMkLst>
      </pc:sldChg>
      <pc:sldChg chg="modSp mod">
        <pc:chgData name="Vijay Agrawal" userId="1d131965f25a4db2" providerId="LiveId" clId="{2CDD2431-5DA4-476C-B99B-2547C49B836C}" dt="2025-02-10T17:50:32.724" v="35" actId="20577"/>
        <pc:sldMkLst>
          <pc:docMk/>
          <pc:sldMk cId="1474992150" sldId="324"/>
        </pc:sldMkLst>
      </pc:sldChg>
      <pc:sldChg chg="addSp delSp modSp mod">
        <pc:chgData name="Vijay Agrawal" userId="1d131965f25a4db2" providerId="LiveId" clId="{2CDD2431-5DA4-476C-B99B-2547C49B836C}" dt="2025-02-12T03:39:05.961" v="1851" actId="20577"/>
        <pc:sldMkLst>
          <pc:docMk/>
          <pc:sldMk cId="1102468741" sldId="325"/>
        </pc:sldMkLst>
      </pc:sldChg>
      <pc:sldChg chg="addSp delSp modSp mod">
        <pc:chgData name="Vijay Agrawal" userId="1d131965f25a4db2" providerId="LiveId" clId="{2CDD2431-5DA4-476C-B99B-2547C49B836C}" dt="2025-02-12T02:33:40.660" v="1326" actId="1076"/>
        <pc:sldMkLst>
          <pc:docMk/>
          <pc:sldMk cId="3576333298" sldId="326"/>
        </pc:sldMkLst>
      </pc:sldChg>
      <pc:sldChg chg="ord">
        <pc:chgData name="Vijay Agrawal" userId="1d131965f25a4db2" providerId="LiveId" clId="{2CDD2431-5DA4-476C-B99B-2547C49B836C}" dt="2025-02-12T03:57:28.558" v="2378"/>
        <pc:sldMkLst>
          <pc:docMk/>
          <pc:sldMk cId="396301005" sldId="328"/>
        </pc:sldMkLst>
      </pc:sldChg>
      <pc:sldChg chg="ord">
        <pc:chgData name="Vijay Agrawal" userId="1d131965f25a4db2" providerId="LiveId" clId="{2CDD2431-5DA4-476C-B99B-2547C49B836C}" dt="2025-02-12T03:57:28.558" v="2378"/>
        <pc:sldMkLst>
          <pc:docMk/>
          <pc:sldMk cId="1993866852" sldId="330"/>
        </pc:sldMkLst>
      </pc:sldChg>
      <pc:sldChg chg="delSp modSp mod modNotesTx">
        <pc:chgData name="Vijay Agrawal" userId="1d131965f25a4db2" providerId="LiveId" clId="{2CDD2431-5DA4-476C-B99B-2547C49B836C}" dt="2025-02-12T07:04:46.047" v="2762" actId="20577"/>
        <pc:sldMkLst>
          <pc:docMk/>
          <pc:sldMk cId="312561497" sldId="333"/>
        </pc:sldMkLst>
      </pc:sldChg>
      <pc:sldChg chg="addSp modSp mod modNotesTx">
        <pc:chgData name="Vijay Agrawal" userId="1d131965f25a4db2" providerId="LiveId" clId="{2CDD2431-5DA4-476C-B99B-2547C49B836C}" dt="2025-02-10T18:22:26.289" v="303" actId="207"/>
        <pc:sldMkLst>
          <pc:docMk/>
          <pc:sldMk cId="1010974406" sldId="334"/>
        </pc:sldMkLst>
      </pc:sldChg>
      <pc:sldChg chg="ord">
        <pc:chgData name="Vijay Agrawal" userId="1d131965f25a4db2" providerId="LiveId" clId="{2CDD2431-5DA4-476C-B99B-2547C49B836C}" dt="2025-02-13T06:54:05.459" v="3253"/>
        <pc:sldMkLst>
          <pc:docMk/>
          <pc:sldMk cId="996881195" sldId="338"/>
        </pc:sldMkLst>
      </pc:sldChg>
      <pc:sldChg chg="addSp delSp modSp mod ord">
        <pc:chgData name="Vijay Agrawal" userId="1d131965f25a4db2" providerId="LiveId" clId="{2CDD2431-5DA4-476C-B99B-2547C49B836C}" dt="2025-02-13T06:53:35.643" v="3251" actId="20577"/>
        <pc:sldMkLst>
          <pc:docMk/>
          <pc:sldMk cId="3236044538" sldId="339"/>
        </pc:sldMkLst>
      </pc:sldChg>
      <pc:sldChg chg="del">
        <pc:chgData name="Vijay Agrawal" userId="1d131965f25a4db2" providerId="LiveId" clId="{2CDD2431-5DA4-476C-B99B-2547C49B836C}" dt="2025-02-11T12:07:39.651" v="1245" actId="2696"/>
        <pc:sldMkLst>
          <pc:docMk/>
          <pc:sldMk cId="4270053553" sldId="340"/>
        </pc:sldMkLst>
      </pc:sldChg>
      <pc:sldChg chg="modNotesTx">
        <pc:chgData name="Vijay Agrawal" userId="1d131965f25a4db2" providerId="LiveId" clId="{2CDD2431-5DA4-476C-B99B-2547C49B836C}" dt="2025-02-12T07:04:17.021" v="2760" actId="20577"/>
        <pc:sldMkLst>
          <pc:docMk/>
          <pc:sldMk cId="3721660648" sldId="342"/>
        </pc:sldMkLst>
      </pc:sldChg>
      <pc:sldChg chg="ord">
        <pc:chgData name="Vijay Agrawal" userId="1d131965f25a4db2" providerId="LiveId" clId="{2CDD2431-5DA4-476C-B99B-2547C49B836C}" dt="2025-02-11T02:50:08.564" v="1095"/>
        <pc:sldMkLst>
          <pc:docMk/>
          <pc:sldMk cId="3844674079" sldId="343"/>
        </pc:sldMkLst>
      </pc:sldChg>
      <pc:sldChg chg="ord">
        <pc:chgData name="Vijay Agrawal" userId="1d131965f25a4db2" providerId="LiveId" clId="{2CDD2431-5DA4-476C-B99B-2547C49B836C}" dt="2025-02-12T03:57:28.558" v="2378"/>
        <pc:sldMkLst>
          <pc:docMk/>
          <pc:sldMk cId="1356732072" sldId="345"/>
        </pc:sldMkLst>
      </pc:sldChg>
      <pc:sldChg chg="ord">
        <pc:chgData name="Vijay Agrawal" userId="1d131965f25a4db2" providerId="LiveId" clId="{2CDD2431-5DA4-476C-B99B-2547C49B836C}" dt="2025-02-12T03:57:28.558" v="2378"/>
        <pc:sldMkLst>
          <pc:docMk/>
          <pc:sldMk cId="1843286694" sldId="346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63959910" sldId="349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707914031" sldId="350"/>
        </pc:sldMkLst>
      </pc:sldChg>
      <pc:sldChg chg="add del setBg">
        <pc:chgData name="Vijay Agrawal" userId="1d131965f25a4db2" providerId="LiveId" clId="{2CDD2431-5DA4-476C-B99B-2547C49B836C}" dt="2025-02-10T17:51:54.598" v="38"/>
        <pc:sldMkLst>
          <pc:docMk/>
          <pc:sldMk cId="2905438165" sldId="351"/>
        </pc:sldMkLst>
      </pc:sldChg>
      <pc:sldChg chg="addSp delSp modSp add mod">
        <pc:chgData name="Vijay Agrawal" userId="1d131965f25a4db2" providerId="LiveId" clId="{2CDD2431-5DA4-476C-B99B-2547C49B836C}" dt="2025-02-10T17:54:25.327" v="68" actId="1076"/>
        <pc:sldMkLst>
          <pc:docMk/>
          <pc:sldMk cId="1126667924" sldId="352"/>
        </pc:sldMkLst>
      </pc:sldChg>
      <pc:sldChg chg="addSp modSp add mod ord modNotesTx">
        <pc:chgData name="Vijay Agrawal" userId="1d131965f25a4db2" providerId="LiveId" clId="{2CDD2431-5DA4-476C-B99B-2547C49B836C}" dt="2025-02-12T04:22:02.141" v="2564"/>
        <pc:sldMkLst>
          <pc:docMk/>
          <pc:sldMk cId="999811557" sldId="353"/>
        </pc:sldMkLst>
      </pc:sldChg>
      <pc:sldChg chg="modSp add mod">
        <pc:chgData name="Vijay Agrawal" userId="1d131965f25a4db2" providerId="LiveId" clId="{2CDD2431-5DA4-476C-B99B-2547C49B836C}" dt="2025-02-10T18:11:02.498" v="112"/>
        <pc:sldMkLst>
          <pc:docMk/>
          <pc:sldMk cId="3160323163" sldId="354"/>
        </pc:sldMkLst>
      </pc:sldChg>
      <pc:sldChg chg="addSp modSp add mod">
        <pc:chgData name="Vijay Agrawal" userId="1d131965f25a4db2" providerId="LiveId" clId="{2CDD2431-5DA4-476C-B99B-2547C49B836C}" dt="2025-02-10T18:21:46.276" v="298" actId="1076"/>
        <pc:sldMkLst>
          <pc:docMk/>
          <pc:sldMk cId="4051456249" sldId="355"/>
        </pc:sldMkLst>
      </pc:sldChg>
      <pc:sldChg chg="modSp add mod modNotesTx">
        <pc:chgData name="Vijay Agrawal" userId="1d131965f25a4db2" providerId="LiveId" clId="{2CDD2431-5DA4-476C-B99B-2547C49B836C}" dt="2025-02-11T00:36:59.317" v="614"/>
        <pc:sldMkLst>
          <pc:docMk/>
          <pc:sldMk cId="3189435173" sldId="356"/>
        </pc:sldMkLst>
      </pc:sldChg>
      <pc:sldChg chg="addSp modSp add mod ord">
        <pc:chgData name="Vijay Agrawal" userId="1d131965f25a4db2" providerId="LiveId" clId="{2CDD2431-5DA4-476C-B99B-2547C49B836C}" dt="2025-02-11T01:45:01.643" v="764"/>
        <pc:sldMkLst>
          <pc:docMk/>
          <pc:sldMk cId="767469666" sldId="357"/>
        </pc:sldMkLst>
      </pc:sldChg>
      <pc:sldChg chg="addSp modSp add mod">
        <pc:chgData name="Vijay Agrawal" userId="1d131965f25a4db2" providerId="LiveId" clId="{2CDD2431-5DA4-476C-B99B-2547C49B836C}" dt="2025-02-11T00:39:24.109" v="630" actId="20577"/>
        <pc:sldMkLst>
          <pc:docMk/>
          <pc:sldMk cId="1315673916" sldId="358"/>
        </pc:sldMkLst>
      </pc:sldChg>
      <pc:sldChg chg="addSp modSp add mod">
        <pc:chgData name="Vijay Agrawal" userId="1d131965f25a4db2" providerId="LiveId" clId="{2CDD2431-5DA4-476C-B99B-2547C49B836C}" dt="2025-02-11T00:58:45.155" v="742" actId="20577"/>
        <pc:sldMkLst>
          <pc:docMk/>
          <pc:sldMk cId="3959183387" sldId="359"/>
        </pc:sldMkLst>
      </pc:sldChg>
      <pc:sldChg chg="addSp delSp modSp add mod">
        <pc:chgData name="Vijay Agrawal" userId="1d131965f25a4db2" providerId="LiveId" clId="{2CDD2431-5DA4-476C-B99B-2547C49B836C}" dt="2025-02-11T00:59:27.913" v="762" actId="1076"/>
        <pc:sldMkLst>
          <pc:docMk/>
          <pc:sldMk cId="3178180093" sldId="360"/>
        </pc:sldMkLst>
      </pc:sldChg>
      <pc:sldChg chg="addSp delSp modSp add mod">
        <pc:chgData name="Vijay Agrawal" userId="1d131965f25a4db2" providerId="LiveId" clId="{2CDD2431-5DA4-476C-B99B-2547C49B836C}" dt="2025-02-11T02:49:48.261" v="1093" actId="113"/>
        <pc:sldMkLst>
          <pc:docMk/>
          <pc:sldMk cId="2493585293" sldId="361"/>
        </pc:sldMkLst>
      </pc:sldChg>
      <pc:sldChg chg="addSp delSp modSp add mod">
        <pc:chgData name="Vijay Agrawal" userId="1d131965f25a4db2" providerId="LiveId" clId="{2CDD2431-5DA4-476C-B99B-2547C49B836C}" dt="2025-02-11T02:53:52.531" v="1141" actId="1076"/>
        <pc:sldMkLst>
          <pc:docMk/>
          <pc:sldMk cId="2561236411" sldId="362"/>
        </pc:sldMkLst>
      </pc:sldChg>
      <pc:sldChg chg="addSp delSp modSp add mod">
        <pc:chgData name="Vijay Agrawal" userId="1d131965f25a4db2" providerId="LiveId" clId="{2CDD2431-5DA4-476C-B99B-2547C49B836C}" dt="2025-02-11T02:54:32.193" v="1146" actId="14100"/>
        <pc:sldMkLst>
          <pc:docMk/>
          <pc:sldMk cId="3885669385" sldId="363"/>
        </pc:sldMkLst>
      </pc:sldChg>
      <pc:sldChg chg="addSp delSp modSp add mod">
        <pc:chgData name="Vijay Agrawal" userId="1d131965f25a4db2" providerId="LiveId" clId="{2CDD2431-5DA4-476C-B99B-2547C49B836C}" dt="2025-02-11T02:55:06.692" v="1176" actId="20577"/>
        <pc:sldMkLst>
          <pc:docMk/>
          <pc:sldMk cId="1586288627" sldId="364"/>
        </pc:sldMkLst>
      </pc:sldChg>
      <pc:sldChg chg="addSp delSp modSp add mod">
        <pc:chgData name="Vijay Agrawal" userId="1d131965f25a4db2" providerId="LiveId" clId="{2CDD2431-5DA4-476C-B99B-2547C49B836C}" dt="2025-02-11T02:56:09.725" v="1200" actId="14100"/>
        <pc:sldMkLst>
          <pc:docMk/>
          <pc:sldMk cId="4150295244" sldId="365"/>
        </pc:sldMkLst>
      </pc:sldChg>
      <pc:sldChg chg="addSp delSp modSp add mod">
        <pc:chgData name="Vijay Agrawal" userId="1d131965f25a4db2" providerId="LiveId" clId="{2CDD2431-5DA4-476C-B99B-2547C49B836C}" dt="2025-02-11T02:58:16.186" v="1244" actId="1076"/>
        <pc:sldMkLst>
          <pc:docMk/>
          <pc:sldMk cId="1378720625" sldId="366"/>
        </pc:sldMkLst>
      </pc:sldChg>
      <pc:sldChg chg="addSp modSp add mod">
        <pc:chgData name="Vijay Agrawal" userId="1d131965f25a4db2" providerId="LiveId" clId="{2CDD2431-5DA4-476C-B99B-2547C49B836C}" dt="2025-02-12T02:46:38.331" v="1557" actId="255"/>
        <pc:sldMkLst>
          <pc:docMk/>
          <pc:sldMk cId="1900674484" sldId="367"/>
        </pc:sldMkLst>
      </pc:sldChg>
      <pc:sldChg chg="add del">
        <pc:chgData name="Vijay Agrawal" userId="1d131965f25a4db2" providerId="LiveId" clId="{2CDD2431-5DA4-476C-B99B-2547C49B836C}" dt="2025-02-12T03:56:35.331" v="2376" actId="47"/>
        <pc:sldMkLst>
          <pc:docMk/>
          <pc:sldMk cId="1651557244" sldId="368"/>
        </pc:sldMkLst>
      </pc:sldChg>
      <pc:sldChg chg="add ord">
        <pc:chgData name="Vijay Agrawal" userId="1d131965f25a4db2" providerId="LiveId" clId="{2CDD2431-5DA4-476C-B99B-2547C49B836C}" dt="2025-02-12T03:38:00.658" v="1773"/>
        <pc:sldMkLst>
          <pc:docMk/>
          <pc:sldMk cId="942812958" sldId="369"/>
        </pc:sldMkLst>
      </pc:sldChg>
      <pc:sldChg chg="addSp delSp modSp add mod">
        <pc:chgData name="Vijay Agrawal" userId="1d131965f25a4db2" providerId="LiveId" clId="{2CDD2431-5DA4-476C-B99B-2547C49B836C}" dt="2025-02-12T02:52:36.501" v="1721" actId="1076"/>
        <pc:sldMkLst>
          <pc:docMk/>
          <pc:sldMk cId="2668961290" sldId="370"/>
        </pc:sldMkLst>
      </pc:sldChg>
      <pc:sldChg chg="addSp delSp modSp add mod">
        <pc:chgData name="Vijay Agrawal" userId="1d131965f25a4db2" providerId="LiveId" clId="{2CDD2431-5DA4-476C-B99B-2547C49B836C}" dt="2025-02-12T03:28:30.418" v="1771" actId="14100"/>
        <pc:sldMkLst>
          <pc:docMk/>
          <pc:sldMk cId="2660634196" sldId="371"/>
        </pc:sldMkLst>
      </pc:sldChg>
      <pc:sldChg chg="delSp modSp add mod">
        <pc:chgData name="Vijay Agrawal" userId="1d131965f25a4db2" providerId="LiveId" clId="{2CDD2431-5DA4-476C-B99B-2547C49B836C}" dt="2025-02-12T03:38:25.988" v="1807" actId="20577"/>
        <pc:sldMkLst>
          <pc:docMk/>
          <pc:sldMk cId="3047134974" sldId="372"/>
        </pc:sldMkLst>
      </pc:sldChg>
      <pc:sldChg chg="addSp delSp modSp add mod">
        <pc:chgData name="Vijay Agrawal" userId="1d131965f25a4db2" providerId="LiveId" clId="{2CDD2431-5DA4-476C-B99B-2547C49B836C}" dt="2025-02-12T03:50:15" v="2307" actId="1035"/>
        <pc:sldMkLst>
          <pc:docMk/>
          <pc:sldMk cId="2176926347" sldId="373"/>
        </pc:sldMkLst>
      </pc:sldChg>
      <pc:sldChg chg="addSp delSp modSp add mod">
        <pc:chgData name="Vijay Agrawal" userId="1d131965f25a4db2" providerId="LiveId" clId="{2CDD2431-5DA4-476C-B99B-2547C49B836C}" dt="2025-02-12T03:49:16.268" v="2279" actId="20577"/>
        <pc:sldMkLst>
          <pc:docMk/>
          <pc:sldMk cId="1273957516" sldId="374"/>
        </pc:sldMkLst>
      </pc:sldChg>
      <pc:sldChg chg="addSp delSp modSp add mod">
        <pc:chgData name="Vijay Agrawal" userId="1d131965f25a4db2" providerId="LiveId" clId="{2CDD2431-5DA4-476C-B99B-2547C49B836C}" dt="2025-02-12T03:50:55.502" v="2375" actId="255"/>
        <pc:sldMkLst>
          <pc:docMk/>
          <pc:sldMk cId="2521792401" sldId="375"/>
        </pc:sldMkLst>
      </pc:sldChg>
      <pc:sldChg chg="modSp add mod">
        <pc:chgData name="Vijay Agrawal" userId="1d131965f25a4db2" providerId="LiveId" clId="{2CDD2431-5DA4-476C-B99B-2547C49B836C}" dt="2025-02-12T04:08:09.293" v="2538" actId="20577"/>
        <pc:sldMkLst>
          <pc:docMk/>
          <pc:sldMk cId="4047462997" sldId="376"/>
        </pc:sldMkLst>
      </pc:sldChg>
      <pc:sldChg chg="addSp delSp modSp add mod">
        <pc:chgData name="Vijay Agrawal" userId="1d131965f25a4db2" providerId="LiveId" clId="{2CDD2431-5DA4-476C-B99B-2547C49B836C}" dt="2025-02-12T05:38:35.996" v="2577" actId="14100"/>
        <pc:sldMkLst>
          <pc:docMk/>
          <pc:sldMk cId="623553489" sldId="377"/>
        </pc:sldMkLst>
      </pc:sldChg>
      <pc:sldChg chg="addSp delSp modSp add mod modNotesTx">
        <pc:chgData name="Vijay Agrawal" userId="1d131965f25a4db2" providerId="LiveId" clId="{2CDD2431-5DA4-476C-B99B-2547C49B836C}" dt="2025-02-12T05:39:24.433" v="2607" actId="20577"/>
        <pc:sldMkLst>
          <pc:docMk/>
          <pc:sldMk cId="3841935884" sldId="378"/>
        </pc:sldMkLst>
      </pc:sldChg>
      <pc:sldChg chg="addSp delSp modSp add mod modNotesTx">
        <pc:chgData name="Vijay Agrawal" userId="1d131965f25a4db2" providerId="LiveId" clId="{2CDD2431-5DA4-476C-B99B-2547C49B836C}" dt="2025-02-12T05:41:06.186" v="2636" actId="20577"/>
        <pc:sldMkLst>
          <pc:docMk/>
          <pc:sldMk cId="1732486095" sldId="379"/>
        </pc:sldMkLst>
      </pc:sldChg>
      <pc:sldChg chg="addSp delSp modSp add mod">
        <pc:chgData name="Vijay Agrawal" userId="1d131965f25a4db2" providerId="LiveId" clId="{2CDD2431-5DA4-476C-B99B-2547C49B836C}" dt="2025-02-12T05:42:04.431" v="2661" actId="20577"/>
        <pc:sldMkLst>
          <pc:docMk/>
          <pc:sldMk cId="4066004541" sldId="380"/>
        </pc:sldMkLst>
      </pc:sldChg>
      <pc:sldChg chg="delSp modSp add mod">
        <pc:chgData name="Vijay Agrawal" userId="1d131965f25a4db2" providerId="LiveId" clId="{2CDD2431-5DA4-476C-B99B-2547C49B836C}" dt="2025-02-12T06:29:24.653" v="2712" actId="1076"/>
        <pc:sldMkLst>
          <pc:docMk/>
          <pc:sldMk cId="2889119910" sldId="381"/>
        </pc:sldMkLst>
      </pc:sldChg>
      <pc:sldChg chg="add">
        <pc:chgData name="Vijay Agrawal" userId="1d131965f25a4db2" providerId="LiveId" clId="{2CDD2431-5DA4-476C-B99B-2547C49B836C}" dt="2025-02-12T06:29:28.958" v="2713" actId="2890"/>
        <pc:sldMkLst>
          <pc:docMk/>
          <pc:sldMk cId="3317163917" sldId="382"/>
        </pc:sldMkLst>
      </pc:sldChg>
      <pc:sldChg chg="addSp modSp add mod modNotesTx">
        <pc:chgData name="Vijay Agrawal" userId="1d131965f25a4db2" providerId="LiveId" clId="{2CDD2431-5DA4-476C-B99B-2547C49B836C}" dt="2025-02-12T06:33:34.489" v="2758" actId="20577"/>
        <pc:sldMkLst>
          <pc:docMk/>
          <pc:sldMk cId="922172224" sldId="383"/>
        </pc:sldMkLst>
      </pc:sldChg>
      <pc:sldChg chg="addSp delSp modSp add mod">
        <pc:chgData name="Vijay Agrawal" userId="1d131965f25a4db2" providerId="LiveId" clId="{2CDD2431-5DA4-476C-B99B-2547C49B836C}" dt="2025-02-12T09:39:50.058" v="2844" actId="1076"/>
        <pc:sldMkLst>
          <pc:docMk/>
          <pc:sldMk cId="2556658142" sldId="384"/>
        </pc:sldMkLst>
      </pc:sldChg>
      <pc:sldChg chg="add del">
        <pc:chgData name="Vijay Agrawal" userId="1d131965f25a4db2" providerId="LiveId" clId="{2CDD2431-5DA4-476C-B99B-2547C49B836C}" dt="2025-02-12T09:50:09.551" v="2952" actId="47"/>
        <pc:sldMkLst>
          <pc:docMk/>
          <pc:sldMk cId="410776487" sldId="385"/>
        </pc:sldMkLst>
      </pc:sldChg>
      <pc:sldChg chg="addSp modSp add mod">
        <pc:chgData name="Vijay Agrawal" userId="1d131965f25a4db2" providerId="LiveId" clId="{2CDD2431-5DA4-476C-B99B-2547C49B836C}" dt="2025-02-12T09:41:42.168" v="2951" actId="20577"/>
        <pc:sldMkLst>
          <pc:docMk/>
          <pc:sldMk cId="2702277719" sldId="386"/>
        </pc:sldMkLst>
      </pc:sldChg>
      <pc:sldChg chg="addSp delSp modSp add mod">
        <pc:chgData name="Vijay Agrawal" userId="1d131965f25a4db2" providerId="LiveId" clId="{2CDD2431-5DA4-476C-B99B-2547C49B836C}" dt="2025-02-12T09:53:24.069" v="2965" actId="20577"/>
        <pc:sldMkLst>
          <pc:docMk/>
          <pc:sldMk cId="1845076814" sldId="387"/>
        </pc:sldMkLst>
      </pc:sldChg>
      <pc:sldChg chg="modSp add mod ord modNotesTx">
        <pc:chgData name="Vijay Agrawal" userId="1d131965f25a4db2" providerId="LiveId" clId="{2CDD2431-5DA4-476C-B99B-2547C49B836C}" dt="2025-02-13T06:51:24.473" v="3135" actId="20577"/>
        <pc:sldMkLst>
          <pc:docMk/>
          <pc:sldMk cId="3205716821" sldId="388"/>
        </pc:sldMkLst>
      </pc:sldChg>
      <pc:sldChg chg="addSp modSp add mod">
        <pc:chgData name="Vijay Agrawal" userId="1d131965f25a4db2" providerId="LiveId" clId="{2CDD2431-5DA4-476C-B99B-2547C49B836C}" dt="2025-02-13T07:00:52.145" v="3264" actId="20577"/>
        <pc:sldMkLst>
          <pc:docMk/>
          <pc:sldMk cId="709664940" sldId="389"/>
        </pc:sldMkLst>
      </pc:sldChg>
      <pc:sldChg chg="addSp delSp modSp add mod">
        <pc:chgData name="Vijay Agrawal" userId="1d131965f25a4db2" providerId="LiveId" clId="{2CDD2431-5DA4-476C-B99B-2547C49B836C}" dt="2025-02-13T07:32:30.247" v="3390" actId="948"/>
        <pc:sldMkLst>
          <pc:docMk/>
          <pc:sldMk cId="1644191464" sldId="390"/>
        </pc:sldMkLst>
      </pc:sldChg>
      <pc:sldChg chg="add del setBg">
        <pc:chgData name="Vijay Agrawal" userId="1d131965f25a4db2" providerId="LiveId" clId="{2CDD2431-5DA4-476C-B99B-2547C49B836C}" dt="2025-02-13T06:53:15.964" v="3225"/>
        <pc:sldMkLst>
          <pc:docMk/>
          <pc:sldMk cId="2166617343" sldId="390"/>
        </pc:sldMkLst>
      </pc:sldChg>
      <pc:sldChg chg="modSp add mod">
        <pc:chgData name="Vijay Agrawal" userId="1d131965f25a4db2" providerId="LiveId" clId="{2CDD2431-5DA4-476C-B99B-2547C49B836C}" dt="2025-02-13T07:37:18.777" v="3479" actId="20577"/>
        <pc:sldMkLst>
          <pc:docMk/>
          <pc:sldMk cId="736983996" sldId="391"/>
        </pc:sldMkLst>
      </pc:sldChg>
      <pc:sldChg chg="modSp add mod">
        <pc:chgData name="Vijay Agrawal" userId="1d131965f25a4db2" providerId="LiveId" clId="{2CDD2431-5DA4-476C-B99B-2547C49B836C}" dt="2025-02-13T07:40:26.688" v="3512" actId="20577"/>
        <pc:sldMkLst>
          <pc:docMk/>
          <pc:sldMk cId="3265908790" sldId="392"/>
        </pc:sldMkLst>
      </pc:sldChg>
    </pc:docChg>
  </pc:docChgLst>
  <pc:docChgLst>
    <pc:chgData name="Vijay Agrawal" userId="1d131965f25a4db2" providerId="LiveId" clId="{4BEA3443-55C2-445C-85E9-4B32B2B26FB9}"/>
    <pc:docChg chg="addSld delSld modSld">
      <pc:chgData name="Vijay Agrawal" userId="1d131965f25a4db2" providerId="LiveId" clId="{4BEA3443-55C2-445C-85E9-4B32B2B26FB9}" dt="2025-02-25T11:16:16.074" v="3"/>
      <pc:docMkLst>
        <pc:docMk/>
      </pc:docMkLst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04645438" sldId="37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186982495" sldId="37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048985298" sldId="38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711205882" sldId="39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909873325" sldId="40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054752999" sldId="40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482357512" sldId="40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13753735" sldId="40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909163593" sldId="40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083010632" sldId="40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58857087" sldId="40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214784780" sldId="41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084920252" sldId="41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210499796" sldId="412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689410819" sldId="41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269426462" sldId="41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271224059" sldId="41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26572657" sldId="41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125515029" sldId="41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605358465" sldId="41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393178771" sldId="41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686742280" sldId="42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678514871" sldId="42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275011335" sldId="422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507800600" sldId="424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772295337" sldId="425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626607941" sldId="426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641463345" sldId="427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790559122" sldId="428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687170946" sldId="440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476007463" sldId="441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472583881" sldId="442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4073366205" sldId="443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957832157" sldId="444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520822143" sldId="445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848790392" sldId="44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322187999" sldId="448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827811193" sldId="45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760141302" sldId="46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42802236" sldId="46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386297276" sldId="462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583127907" sldId="46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112268714" sldId="463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672865982" sldId="46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868767122" sldId="464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832991426" sldId="46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182038284" sldId="466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440754580" sldId="466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21524685" sldId="46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544469137" sldId="467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601528360" sldId="46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849424315" sldId="468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229181973" sldId="469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616708451" sldId="470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260085135" sldId="47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063130348" sldId="471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390560851" sldId="472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3069169552" sldId="473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933319610" sldId="47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924519429" sldId="47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478118341" sldId="475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687116096" sldId="47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924911604" sldId="476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1437228" sldId="477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285723500" sldId="47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735326172" sldId="47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871665468" sldId="47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032536093" sldId="48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812861318" sldId="482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08812944" sldId="48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587544823" sldId="48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751522644" sldId="48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288480444" sldId="48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194047155" sldId="48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550339738" sldId="48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841492549" sldId="48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07192307" sldId="49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94842541" sldId="491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037938181" sldId="492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3209618031" sldId="493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600836070" sldId="494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954458909" sldId="495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101745276" sldId="496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430849762" sldId="497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4102639067" sldId="498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2336960197" sldId="499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1329127478" sldId="500"/>
        </pc:sldMkLst>
      </pc:sldChg>
      <pc:sldChg chg="del">
        <pc:chgData name="Vijay Agrawal" userId="1d131965f25a4db2" providerId="LiveId" clId="{4BEA3443-55C2-445C-85E9-4B32B2B26FB9}" dt="2025-02-25T11:16:05.736" v="0" actId="47"/>
        <pc:sldMkLst>
          <pc:docMk/>
          <pc:sldMk cId="78064533" sldId="501"/>
        </pc:sldMkLst>
      </pc:sldChg>
      <pc:sldChg chg="add del setBg">
        <pc:chgData name="Vijay Agrawal" userId="1d131965f25a4db2" providerId="LiveId" clId="{4BEA3443-55C2-445C-85E9-4B32B2B26FB9}" dt="2025-02-25T11:16:16.074" v="3"/>
        <pc:sldMkLst>
          <pc:docMk/>
          <pc:sldMk cId="1733582783" sldId="501"/>
        </pc:sldMkLst>
      </pc:sldChg>
    </pc:docChg>
  </pc:docChgLst>
  <pc:docChgLst>
    <pc:chgData name="Vijay Agrawal" userId="1d131965f25a4db2" providerId="LiveId" clId="{D6CA74AB-403D-4D33-9D6A-19DAD8C75EC5}"/>
    <pc:docChg chg="undo redo custSel addSld delSld modSld sldOrd">
      <pc:chgData name="Vijay Agrawal" userId="1d131965f25a4db2" providerId="LiveId" clId="{D6CA74AB-403D-4D33-9D6A-19DAD8C75EC5}" dt="2025-02-20T10:34:00.133" v="2789" actId="1076"/>
      <pc:docMkLst>
        <pc:docMk/>
      </pc:docMkLst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72615913" sldId="29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827637396" sldId="29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56361875" sldId="29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62823749" sldId="29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191280821" sldId="29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90310918" sldId="29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392765121" sldId="299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915674047" sldId="30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705477992" sldId="30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373468201" sldId="30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177275970" sldId="303"/>
        </pc:sldMkLst>
      </pc:sldChg>
      <pc:sldChg chg="modSp del mod">
        <pc:chgData name="Vijay Agrawal" userId="1d131965f25a4db2" providerId="LiveId" clId="{D6CA74AB-403D-4D33-9D6A-19DAD8C75EC5}" dt="2025-02-13T08:57:42.262" v="17" actId="47"/>
        <pc:sldMkLst>
          <pc:docMk/>
          <pc:sldMk cId="1474992150" sldId="32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102468741" sldId="32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576333298" sldId="32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939348495" sldId="327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96301005" sldId="32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993866852" sldId="33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809577657" sldId="33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609302496" sldId="33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2561497" sldId="33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010974406" sldId="33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272050003" sldId="33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81296236" sldId="33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96881195" sldId="33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236044538" sldId="339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4270053553" sldId="34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470245722" sldId="34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721660648" sldId="34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844674079" sldId="34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65908234" sldId="34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356732072" sldId="34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843286694" sldId="34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041529149" sldId="34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63959910" sldId="349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07914031" sldId="35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905438165" sldId="35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126667924" sldId="35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99811557" sldId="35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60323163" sldId="35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051456249" sldId="35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89435173" sldId="35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67469666" sldId="357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315673916" sldId="35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959183387" sldId="359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437505416" sldId="36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178180093" sldId="360"/>
        </pc:sldMkLst>
      </pc:sldChg>
      <pc:sldChg chg="add del setBg">
        <pc:chgData name="Vijay Agrawal" userId="1d131965f25a4db2" providerId="LiveId" clId="{D6CA74AB-403D-4D33-9D6A-19DAD8C75EC5}" dt="2025-02-13T09:54:59.037" v="18" actId="47"/>
        <pc:sldMkLst>
          <pc:docMk/>
          <pc:sldMk cId="988091850" sldId="36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493585293" sldId="361"/>
        </pc:sldMkLst>
      </pc:sldChg>
      <pc:sldChg chg="addSp delSp modSp add del mod setBg">
        <pc:chgData name="Vijay Agrawal" userId="1d131965f25a4db2" providerId="LiveId" clId="{D6CA74AB-403D-4D33-9D6A-19DAD8C75EC5}" dt="2025-02-13T09:56:48.865" v="97" actId="20577"/>
        <pc:sldMkLst>
          <pc:docMk/>
          <pc:sldMk cId="1929327386" sldId="36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561236411" sldId="362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794187358" sldId="36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885669385" sldId="36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586288627" sldId="36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649546115" sldId="36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184064539" sldId="36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150295244" sldId="36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378720625" sldId="366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619476684" sldId="36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900674484" sldId="367"/>
        </pc:sldMkLst>
      </pc:sldChg>
      <pc:sldChg chg="modSp add del mod ord setBg">
        <pc:chgData name="Vijay Agrawal" userId="1d131965f25a4db2" providerId="LiveId" clId="{D6CA74AB-403D-4D33-9D6A-19DAD8C75EC5}" dt="2025-02-13T10:04:44.690" v="132" actId="1035"/>
        <pc:sldMkLst>
          <pc:docMk/>
          <pc:sldMk cId="483086243" sldId="36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42812958" sldId="369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179954885" sldId="369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668961290" sldId="370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708659609" sldId="37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660634196" sldId="37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047134974" sldId="372"/>
        </pc:sldMkLst>
      </pc:sldChg>
      <pc:sldChg chg="addSp delSp modSp add del mod ord setBg">
        <pc:chgData name="Vijay Agrawal" userId="1d131965f25a4db2" providerId="LiveId" clId="{D6CA74AB-403D-4D33-9D6A-19DAD8C75EC5}" dt="2025-02-20T03:33:26.003" v="1769" actId="1076"/>
        <pc:sldMkLst>
          <pc:docMk/>
          <pc:sldMk cId="1688202958" sldId="37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176926347" sldId="373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273957516" sldId="37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642812510" sldId="37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187691379" sldId="375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521792401" sldId="375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422976157" sldId="37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047462997" sldId="376"/>
        </pc:sldMkLst>
      </pc:sldChg>
      <pc:sldChg chg="addSp delSp modSp add del mod setBg">
        <pc:chgData name="Vijay Agrawal" userId="1d131965f25a4db2" providerId="LiveId" clId="{D6CA74AB-403D-4D33-9D6A-19DAD8C75EC5}" dt="2025-02-18T03:33:15.139" v="186" actId="14100"/>
        <pc:sldMkLst>
          <pc:docMk/>
          <pc:sldMk cId="155413679" sldId="377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623553489" sldId="377"/>
        </pc:sldMkLst>
      </pc:sldChg>
      <pc:sldChg chg="add del ord setBg">
        <pc:chgData name="Vijay Agrawal" userId="1d131965f25a4db2" providerId="LiveId" clId="{D6CA74AB-403D-4D33-9D6A-19DAD8C75EC5}" dt="2025-02-19T04:31:19.733" v="1478"/>
        <pc:sldMkLst>
          <pc:docMk/>
          <pc:sldMk cId="404645438" sldId="37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841935884" sldId="37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732486095" sldId="379"/>
        </pc:sldMkLst>
      </pc:sldChg>
      <pc:sldChg chg="add del ord setBg">
        <pc:chgData name="Vijay Agrawal" userId="1d131965f25a4db2" providerId="LiveId" clId="{D6CA74AB-403D-4D33-9D6A-19DAD8C75EC5}" dt="2025-02-19T04:31:19.733" v="1478"/>
        <pc:sldMkLst>
          <pc:docMk/>
          <pc:sldMk cId="4186982495" sldId="379"/>
        </pc:sldMkLst>
      </pc:sldChg>
      <pc:sldChg chg="add del setBg">
        <pc:chgData name="Vijay Agrawal" userId="1d131965f25a4db2" providerId="LiveId" clId="{D6CA74AB-403D-4D33-9D6A-19DAD8C75EC5}" dt="2025-02-19T04:30:32.946" v="1476" actId="47"/>
        <pc:sldMkLst>
          <pc:docMk/>
          <pc:sldMk cId="1248149279" sldId="38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4066004541" sldId="38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889119910" sldId="381"/>
        </pc:sldMkLst>
      </pc:sldChg>
      <pc:sldChg chg="add del ord setBg">
        <pc:chgData name="Vijay Agrawal" userId="1d131965f25a4db2" providerId="LiveId" clId="{D6CA74AB-403D-4D33-9D6A-19DAD8C75EC5}" dt="2025-02-19T04:31:19.733" v="1478"/>
        <pc:sldMkLst>
          <pc:docMk/>
          <pc:sldMk cId="4048985298" sldId="38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317163917" sldId="382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922172224" sldId="383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066267342" sldId="383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44193517" sldId="384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556658142" sldId="38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744837567" sldId="385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984272346" sldId="38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2702277719" sldId="386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845076814" sldId="387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394644865" sldId="387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205716821" sldId="388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830172483" sldId="388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09664940" sldId="389"/>
        </pc:sldMkLst>
      </pc:sldChg>
      <pc:sldChg chg="add del setBg">
        <pc:chgData name="Vijay Agrawal" userId="1d131965f25a4db2" providerId="LiveId" clId="{D6CA74AB-403D-4D33-9D6A-19DAD8C75EC5}" dt="2025-02-18T09:57:51.897" v="1099" actId="47"/>
        <pc:sldMkLst>
          <pc:docMk/>
          <pc:sldMk cId="3689543002" sldId="389"/>
        </pc:sldMkLst>
      </pc:sldChg>
      <pc:sldChg chg="addSp delSp modSp add del mod ord setBg delAnim modAnim">
        <pc:chgData name="Vijay Agrawal" userId="1d131965f25a4db2" providerId="LiveId" clId="{D6CA74AB-403D-4D33-9D6A-19DAD8C75EC5}" dt="2025-02-18T10:04:27.449" v="1177" actId="1076"/>
        <pc:sldMkLst>
          <pc:docMk/>
          <pc:sldMk cId="711205882" sldId="39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1644191464" sldId="390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736983996" sldId="391"/>
        </pc:sldMkLst>
      </pc:sldChg>
      <pc:sldChg chg="del">
        <pc:chgData name="Vijay Agrawal" userId="1d131965f25a4db2" providerId="LiveId" clId="{D6CA74AB-403D-4D33-9D6A-19DAD8C75EC5}" dt="2025-02-13T08:56:48.981" v="13" actId="47"/>
        <pc:sldMkLst>
          <pc:docMk/>
          <pc:sldMk cId="3265908790" sldId="392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353984703" sldId="402"/>
        </pc:sldMkLst>
      </pc:sldChg>
      <pc:sldChg chg="add del setBg">
        <pc:chgData name="Vijay Agrawal" userId="1d131965f25a4db2" providerId="LiveId" clId="{D6CA74AB-403D-4D33-9D6A-19DAD8C75EC5}" dt="2025-02-18T06:18:43.338" v="752"/>
        <pc:sldMkLst>
          <pc:docMk/>
          <pc:sldMk cId="3909873325" sldId="403"/>
        </pc:sldMkLst>
      </pc:sldChg>
      <pc:sldChg chg="addSp delSp modSp add del mod ord setBg">
        <pc:chgData name="Vijay Agrawal" userId="1d131965f25a4db2" providerId="LiveId" clId="{D6CA74AB-403D-4D33-9D6A-19DAD8C75EC5}" dt="2025-02-19T04:33:00.277" v="1507"/>
        <pc:sldMkLst>
          <pc:docMk/>
          <pc:sldMk cId="1054752999" sldId="404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482357512" sldId="405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313753735" sldId="406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909163593" sldId="407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4083010632" sldId="408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58857087" sldId="409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4214784780" sldId="410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084920252" sldId="411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210499796" sldId="412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689410819" sldId="413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4269426462" sldId="414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1271224059" sldId="415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326572657" sldId="416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4125515029" sldId="417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605358465" sldId="418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393178771" sldId="419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3686742280" sldId="420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678514871" sldId="421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275011335" sldId="422"/>
        </pc:sldMkLst>
      </pc:sldChg>
      <pc:sldChg chg="add del setBg">
        <pc:chgData name="Vijay Agrawal" userId="1d131965f25a4db2" providerId="LiveId" clId="{D6CA74AB-403D-4D33-9D6A-19DAD8C75EC5}" dt="2025-02-18T06:20:31.821" v="755"/>
        <pc:sldMkLst>
          <pc:docMk/>
          <pc:sldMk cId="2947305211" sldId="438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065442884" sldId="439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18499823" sldId="441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229366704" sldId="442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2972505879" sldId="443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437680147" sldId="444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3663081373" sldId="445"/>
        </pc:sldMkLst>
      </pc:sldChg>
      <pc:sldChg chg="add del setBg">
        <pc:chgData name="Vijay Agrawal" userId="1d131965f25a4db2" providerId="LiveId" clId="{D6CA74AB-403D-4D33-9D6A-19DAD8C75EC5}" dt="2025-02-13T08:57:38.060" v="16"/>
        <pc:sldMkLst>
          <pc:docMk/>
          <pc:sldMk cId="1201381917" sldId="446"/>
        </pc:sldMkLst>
      </pc:sldChg>
      <pc:sldChg chg="addSp delSp add mod">
        <pc:chgData name="Vijay Agrawal" userId="1d131965f25a4db2" providerId="LiveId" clId="{D6CA74AB-403D-4D33-9D6A-19DAD8C75EC5}" dt="2025-02-15T07:50:34.610" v="136" actId="478"/>
        <pc:sldMkLst>
          <pc:docMk/>
          <pc:sldMk cId="2039753686" sldId="447"/>
        </pc:sldMkLst>
      </pc:sldChg>
      <pc:sldChg chg="add ord">
        <pc:chgData name="Vijay Agrawal" userId="1d131965f25a4db2" providerId="LiveId" clId="{D6CA74AB-403D-4D33-9D6A-19DAD8C75EC5}" dt="2025-02-19T04:31:19.733" v="1478"/>
        <pc:sldMkLst>
          <pc:docMk/>
          <pc:sldMk cId="2322187999" sldId="448"/>
        </pc:sldMkLst>
      </pc:sldChg>
      <pc:sldChg chg="modSp add del mod">
        <pc:chgData name="Vijay Agrawal" userId="1d131965f25a4db2" providerId="LiveId" clId="{D6CA74AB-403D-4D33-9D6A-19DAD8C75EC5}" dt="2025-02-18T03:31:14.584" v="148" actId="47"/>
        <pc:sldMkLst>
          <pc:docMk/>
          <pc:sldMk cId="3457568614" sldId="448"/>
        </pc:sldMkLst>
      </pc:sldChg>
      <pc:sldChg chg="addSp delSp modSp add mod">
        <pc:chgData name="Vijay Agrawal" userId="1d131965f25a4db2" providerId="LiveId" clId="{D6CA74AB-403D-4D33-9D6A-19DAD8C75EC5}" dt="2025-02-18T03:35:48.831" v="227" actId="1076"/>
        <pc:sldMkLst>
          <pc:docMk/>
          <pc:sldMk cId="3590210606" sldId="449"/>
        </pc:sldMkLst>
      </pc:sldChg>
      <pc:sldChg chg="addSp delSp modSp add mod">
        <pc:chgData name="Vijay Agrawal" userId="1d131965f25a4db2" providerId="LiveId" clId="{D6CA74AB-403D-4D33-9D6A-19DAD8C75EC5}" dt="2025-02-18T04:17:34.351" v="419" actId="20577"/>
        <pc:sldMkLst>
          <pc:docMk/>
          <pc:sldMk cId="348519850" sldId="450"/>
        </pc:sldMkLst>
      </pc:sldChg>
      <pc:sldChg chg="modSp add mod">
        <pc:chgData name="Vijay Agrawal" userId="1d131965f25a4db2" providerId="LiveId" clId="{D6CA74AB-403D-4D33-9D6A-19DAD8C75EC5}" dt="2025-02-18T04:20:09.112" v="496" actId="20577"/>
        <pc:sldMkLst>
          <pc:docMk/>
          <pc:sldMk cId="3952541150" sldId="451"/>
        </pc:sldMkLst>
      </pc:sldChg>
      <pc:sldChg chg="addSp modSp add mod">
        <pc:chgData name="Vijay Agrawal" userId="1d131965f25a4db2" providerId="LiveId" clId="{D6CA74AB-403D-4D33-9D6A-19DAD8C75EC5}" dt="2025-02-18T04:21:59.433" v="540" actId="20577"/>
        <pc:sldMkLst>
          <pc:docMk/>
          <pc:sldMk cId="2025525455" sldId="452"/>
        </pc:sldMkLst>
      </pc:sldChg>
      <pc:sldChg chg="addSp modSp add mod">
        <pc:chgData name="Vijay Agrawal" userId="1d131965f25a4db2" providerId="LiveId" clId="{D6CA74AB-403D-4D33-9D6A-19DAD8C75EC5}" dt="2025-02-18T04:24:33.254" v="564" actId="20577"/>
        <pc:sldMkLst>
          <pc:docMk/>
          <pc:sldMk cId="1793995383" sldId="453"/>
        </pc:sldMkLst>
      </pc:sldChg>
      <pc:sldChg chg="modSp add mod">
        <pc:chgData name="Vijay Agrawal" userId="1d131965f25a4db2" providerId="LiveId" clId="{D6CA74AB-403D-4D33-9D6A-19DAD8C75EC5}" dt="2025-02-18T04:46:05.360" v="631" actId="20577"/>
        <pc:sldMkLst>
          <pc:docMk/>
          <pc:sldMk cId="1528968952" sldId="454"/>
        </pc:sldMkLst>
      </pc:sldChg>
      <pc:sldChg chg="add del">
        <pc:chgData name="Vijay Agrawal" userId="1d131965f25a4db2" providerId="LiveId" clId="{D6CA74AB-403D-4D33-9D6A-19DAD8C75EC5}" dt="2025-02-18T09:57:05.995" v="1096" actId="47"/>
        <pc:sldMkLst>
          <pc:docMk/>
          <pc:sldMk cId="163402612" sldId="455"/>
        </pc:sldMkLst>
      </pc:sldChg>
      <pc:sldChg chg="addSp delSp modSp add mod">
        <pc:chgData name="Vijay Agrawal" userId="1d131965f25a4db2" providerId="LiveId" clId="{D6CA74AB-403D-4D33-9D6A-19DAD8C75EC5}" dt="2025-02-18T04:44:15.295" v="628" actId="12"/>
        <pc:sldMkLst>
          <pc:docMk/>
          <pc:sldMk cId="9980183" sldId="456"/>
        </pc:sldMkLst>
      </pc:sldChg>
      <pc:sldChg chg="modSp add mod">
        <pc:chgData name="Vijay Agrawal" userId="1d131965f25a4db2" providerId="LiveId" clId="{D6CA74AB-403D-4D33-9D6A-19DAD8C75EC5}" dt="2025-02-18T04:48:02.226" v="659" actId="20577"/>
        <pc:sldMkLst>
          <pc:docMk/>
          <pc:sldMk cId="2199609662" sldId="457"/>
        </pc:sldMkLst>
      </pc:sldChg>
      <pc:sldChg chg="modSp add mod">
        <pc:chgData name="Vijay Agrawal" userId="1d131965f25a4db2" providerId="LiveId" clId="{D6CA74AB-403D-4D33-9D6A-19DAD8C75EC5}" dt="2025-02-18T04:50:04.860" v="705" actId="20577"/>
        <pc:sldMkLst>
          <pc:docMk/>
          <pc:sldMk cId="1712133331" sldId="458"/>
        </pc:sldMkLst>
      </pc:sldChg>
      <pc:sldChg chg="addSp delSp modSp add mod">
        <pc:chgData name="Vijay Agrawal" userId="1d131965f25a4db2" providerId="LiveId" clId="{D6CA74AB-403D-4D33-9D6A-19DAD8C75EC5}" dt="2025-02-18T04:51:18.875" v="749" actId="20577"/>
        <pc:sldMkLst>
          <pc:docMk/>
          <pc:sldMk cId="661982334" sldId="459"/>
        </pc:sldMkLst>
      </pc:sldChg>
      <pc:sldChg chg="addSp delSp modSp add mod modNotesTx">
        <pc:chgData name="Vijay Agrawal" userId="1d131965f25a4db2" providerId="LiveId" clId="{D6CA74AB-403D-4D33-9D6A-19DAD8C75EC5}" dt="2025-02-18T09:38:09.712" v="1095"/>
        <pc:sldMkLst>
          <pc:docMk/>
          <pc:sldMk cId="1760141302" sldId="460"/>
        </pc:sldMkLst>
      </pc:sldChg>
      <pc:sldChg chg="addSp delSp modSp add mod">
        <pc:chgData name="Vijay Agrawal" userId="1d131965f25a4db2" providerId="LiveId" clId="{D6CA74AB-403D-4D33-9D6A-19DAD8C75EC5}" dt="2025-02-18T08:14:31.120" v="952" actId="1076"/>
        <pc:sldMkLst>
          <pc:docMk/>
          <pc:sldMk cId="142802236" sldId="461"/>
        </pc:sldMkLst>
      </pc:sldChg>
      <pc:sldChg chg="addSp delSp modSp add mod">
        <pc:chgData name="Vijay Agrawal" userId="1d131965f25a4db2" providerId="LiveId" clId="{D6CA74AB-403D-4D33-9D6A-19DAD8C75EC5}" dt="2025-02-18T09:29:08.550" v="968" actId="20577"/>
        <pc:sldMkLst>
          <pc:docMk/>
          <pc:sldMk cId="2386297276" sldId="462"/>
        </pc:sldMkLst>
      </pc:sldChg>
      <pc:sldChg chg="addSp delSp modSp add mod">
        <pc:chgData name="Vijay Agrawal" userId="1d131965f25a4db2" providerId="LiveId" clId="{D6CA74AB-403D-4D33-9D6A-19DAD8C75EC5}" dt="2025-02-18T09:30:11.914" v="974" actId="1076"/>
        <pc:sldMkLst>
          <pc:docMk/>
          <pc:sldMk cId="2112268714" sldId="463"/>
        </pc:sldMkLst>
      </pc:sldChg>
      <pc:sldChg chg="addSp delSp modSp add mod">
        <pc:chgData name="Vijay Agrawal" userId="1d131965f25a4db2" providerId="LiveId" clId="{D6CA74AB-403D-4D33-9D6A-19DAD8C75EC5}" dt="2025-02-18T09:31:25.226" v="1015" actId="20577"/>
        <pc:sldMkLst>
          <pc:docMk/>
          <pc:sldMk cId="2868767122" sldId="464"/>
        </pc:sldMkLst>
      </pc:sldChg>
      <pc:sldChg chg="addSp delSp modSp add mod">
        <pc:chgData name="Vijay Agrawal" userId="1d131965f25a4db2" providerId="LiveId" clId="{D6CA74AB-403D-4D33-9D6A-19DAD8C75EC5}" dt="2025-02-18T09:57:48.691" v="1098" actId="1076"/>
        <pc:sldMkLst>
          <pc:docMk/>
          <pc:sldMk cId="2478323133" sldId="465"/>
        </pc:sldMkLst>
      </pc:sldChg>
      <pc:sldChg chg="add del setBg">
        <pc:chgData name="Vijay Agrawal" userId="1d131965f25a4db2" providerId="LiveId" clId="{D6CA74AB-403D-4D33-9D6A-19DAD8C75EC5}" dt="2025-02-18T09:37:17.977" v="1094"/>
        <pc:sldMkLst>
          <pc:docMk/>
          <pc:sldMk cId="2182038284" sldId="466"/>
        </pc:sldMkLst>
      </pc:sldChg>
      <pc:sldChg chg="addSp delSp add del mod setBg">
        <pc:chgData name="Vijay Agrawal" userId="1d131965f25a4db2" providerId="LiveId" clId="{D6CA74AB-403D-4D33-9D6A-19DAD8C75EC5}" dt="2025-02-19T04:15:46.869" v="1446" actId="478"/>
        <pc:sldMkLst>
          <pc:docMk/>
          <pc:sldMk cId="2544469137" sldId="467"/>
        </pc:sldMkLst>
      </pc:sldChg>
      <pc:sldChg chg="delSp modSp add mod modAnim">
        <pc:chgData name="Vijay Agrawal" userId="1d131965f25a4db2" providerId="LiveId" clId="{D6CA74AB-403D-4D33-9D6A-19DAD8C75EC5}" dt="2025-02-18T10:03:04.943" v="1135"/>
        <pc:sldMkLst>
          <pc:docMk/>
          <pc:sldMk cId="3849424315" sldId="468"/>
        </pc:sldMkLst>
      </pc:sldChg>
      <pc:sldChg chg="modSp add mod">
        <pc:chgData name="Vijay Agrawal" userId="1d131965f25a4db2" providerId="LiveId" clId="{D6CA74AB-403D-4D33-9D6A-19DAD8C75EC5}" dt="2025-02-18T10:33:34.265" v="1387" actId="1076"/>
        <pc:sldMkLst>
          <pc:docMk/>
          <pc:sldMk cId="2257181280" sldId="469"/>
        </pc:sldMkLst>
      </pc:sldChg>
      <pc:sldChg chg="addSp delSp modSp add mod">
        <pc:chgData name="Vijay Agrawal" userId="1d131965f25a4db2" providerId="LiveId" clId="{D6CA74AB-403D-4D33-9D6A-19DAD8C75EC5}" dt="2025-02-18T10:32:29.593" v="1350" actId="255"/>
        <pc:sldMkLst>
          <pc:docMk/>
          <pc:sldMk cId="537147399" sldId="470"/>
        </pc:sldMkLst>
      </pc:sldChg>
      <pc:sldChg chg="addSp delSp modSp add mod ord">
        <pc:chgData name="Vijay Agrawal" userId="1d131965f25a4db2" providerId="LiveId" clId="{D6CA74AB-403D-4D33-9D6A-19DAD8C75EC5}" dt="2025-02-19T04:50:01.425" v="1650" actId="14100"/>
        <pc:sldMkLst>
          <pc:docMk/>
          <pc:sldMk cId="2063130348" sldId="471"/>
        </pc:sldMkLst>
      </pc:sldChg>
      <pc:sldChg chg="addSp modSp add ord">
        <pc:chgData name="Vijay Agrawal" userId="1d131965f25a4db2" providerId="LiveId" clId="{D6CA74AB-403D-4D33-9D6A-19DAD8C75EC5}" dt="2025-02-19T04:32:17.890" v="1480"/>
        <pc:sldMkLst>
          <pc:docMk/>
          <pc:sldMk cId="822201071" sldId="472"/>
        </pc:sldMkLst>
      </pc:sldChg>
      <pc:sldChg chg="add ord">
        <pc:chgData name="Vijay Agrawal" userId="1d131965f25a4db2" providerId="LiveId" clId="{D6CA74AB-403D-4D33-9D6A-19DAD8C75EC5}" dt="2025-02-19T04:32:17.890" v="1480"/>
        <pc:sldMkLst>
          <pc:docMk/>
          <pc:sldMk cId="1857058023" sldId="473"/>
        </pc:sldMkLst>
      </pc:sldChg>
      <pc:sldChg chg="add">
        <pc:chgData name="Vijay Agrawal" userId="1d131965f25a4db2" providerId="LiveId" clId="{D6CA74AB-403D-4D33-9D6A-19DAD8C75EC5}" dt="2025-02-19T04:16:05.527" v="1447" actId="2890"/>
        <pc:sldMkLst>
          <pc:docMk/>
          <pc:sldMk cId="2924519429" sldId="474"/>
        </pc:sldMkLst>
      </pc:sldChg>
      <pc:sldChg chg="addSp delSp modSp add mod">
        <pc:chgData name="Vijay Agrawal" userId="1d131965f25a4db2" providerId="LiveId" clId="{D6CA74AB-403D-4D33-9D6A-19DAD8C75EC5}" dt="2025-02-20T10:34:00.133" v="2789" actId="1076"/>
        <pc:sldMkLst>
          <pc:docMk/>
          <pc:sldMk cId="1478118341" sldId="475"/>
        </pc:sldMkLst>
      </pc:sldChg>
      <pc:sldChg chg="addSp delSp modSp add mod">
        <pc:chgData name="Vijay Agrawal" userId="1d131965f25a4db2" providerId="LiveId" clId="{D6CA74AB-403D-4D33-9D6A-19DAD8C75EC5}" dt="2025-02-19T04:44:11.108" v="1571" actId="20577"/>
        <pc:sldMkLst>
          <pc:docMk/>
          <pc:sldMk cId="3924911604" sldId="476"/>
        </pc:sldMkLst>
      </pc:sldChg>
      <pc:sldChg chg="add">
        <pc:chgData name="Vijay Agrawal" userId="1d131965f25a4db2" providerId="LiveId" clId="{D6CA74AB-403D-4D33-9D6A-19DAD8C75EC5}" dt="2025-02-19T04:48:02.714" v="1597" actId="2890"/>
        <pc:sldMkLst>
          <pc:docMk/>
          <pc:sldMk cId="3057107368" sldId="477"/>
        </pc:sldMkLst>
      </pc:sldChg>
      <pc:sldChg chg="addSp modSp add mod">
        <pc:chgData name="Vijay Agrawal" userId="1d131965f25a4db2" providerId="LiveId" clId="{D6CA74AB-403D-4D33-9D6A-19DAD8C75EC5}" dt="2025-02-19T04:48:47.166" v="1647" actId="113"/>
        <pc:sldMkLst>
          <pc:docMk/>
          <pc:sldMk cId="735326172" sldId="478"/>
        </pc:sldMkLst>
      </pc:sldChg>
      <pc:sldChg chg="addSp delSp modSp add mod">
        <pc:chgData name="Vijay Agrawal" userId="1d131965f25a4db2" providerId="LiveId" clId="{D6CA74AB-403D-4D33-9D6A-19DAD8C75EC5}" dt="2025-02-20T03:52:54.190" v="1830" actId="1076"/>
        <pc:sldMkLst>
          <pc:docMk/>
          <pc:sldMk cId="1872109299" sldId="479"/>
        </pc:sldMkLst>
      </pc:sldChg>
      <pc:sldChg chg="modSp add mod ord">
        <pc:chgData name="Vijay Agrawal" userId="1d131965f25a4db2" providerId="LiveId" clId="{D6CA74AB-403D-4D33-9D6A-19DAD8C75EC5}" dt="2025-02-20T04:18:50.539" v="2084" actId="255"/>
        <pc:sldMkLst>
          <pc:docMk/>
          <pc:sldMk cId="2240792189" sldId="480"/>
        </pc:sldMkLst>
      </pc:sldChg>
      <pc:sldChg chg="add del setBg">
        <pc:chgData name="Vijay Agrawal" userId="1d131965f25a4db2" providerId="LiveId" clId="{D6CA74AB-403D-4D33-9D6A-19DAD8C75EC5}" dt="2025-02-20T03:29:17.309" v="1724"/>
        <pc:sldMkLst>
          <pc:docMk/>
          <pc:sldMk cId="1359599913" sldId="924"/>
        </pc:sldMkLst>
      </pc:sldChg>
      <pc:sldChg chg="modSp add mod">
        <pc:chgData name="Vijay Agrawal" userId="1d131965f25a4db2" providerId="LiveId" clId="{D6CA74AB-403D-4D33-9D6A-19DAD8C75EC5}" dt="2025-02-20T03:34:19.280" v="1772" actId="255"/>
        <pc:sldMkLst>
          <pc:docMk/>
          <pc:sldMk cId="4258661274" sldId="925"/>
        </pc:sldMkLst>
      </pc:sldChg>
      <pc:sldChg chg="addSp modSp add mod">
        <pc:chgData name="Vijay Agrawal" userId="1d131965f25a4db2" providerId="LiveId" clId="{D6CA74AB-403D-4D33-9D6A-19DAD8C75EC5}" dt="2025-02-20T10:32:57.186" v="2785" actId="14100"/>
        <pc:sldMkLst>
          <pc:docMk/>
          <pc:sldMk cId="1707060899" sldId="926"/>
        </pc:sldMkLst>
      </pc:sldChg>
      <pc:sldChg chg="modSp add mod">
        <pc:chgData name="Vijay Agrawal" userId="1d131965f25a4db2" providerId="LiveId" clId="{D6CA74AB-403D-4D33-9D6A-19DAD8C75EC5}" dt="2025-02-20T04:23:58.843" v="2132" actId="255"/>
        <pc:sldMkLst>
          <pc:docMk/>
          <pc:sldMk cId="341790642" sldId="927"/>
        </pc:sldMkLst>
      </pc:sldChg>
      <pc:sldChg chg="addSp delSp modSp add mod">
        <pc:chgData name="Vijay Agrawal" userId="1d131965f25a4db2" providerId="LiveId" clId="{D6CA74AB-403D-4D33-9D6A-19DAD8C75EC5}" dt="2025-02-20T04:25:29.035" v="2169" actId="1076"/>
        <pc:sldMkLst>
          <pc:docMk/>
          <pc:sldMk cId="4025472382" sldId="928"/>
        </pc:sldMkLst>
      </pc:sldChg>
      <pc:sldChg chg="addSp delSp modSp add mod">
        <pc:chgData name="Vijay Agrawal" userId="1d131965f25a4db2" providerId="LiveId" clId="{D6CA74AB-403D-4D33-9D6A-19DAD8C75EC5}" dt="2025-02-20T04:32:19.969" v="2199" actId="1076"/>
        <pc:sldMkLst>
          <pc:docMk/>
          <pc:sldMk cId="2151121834" sldId="929"/>
        </pc:sldMkLst>
      </pc:sldChg>
      <pc:sldChg chg="addSp modSp add mod">
        <pc:chgData name="Vijay Agrawal" userId="1d131965f25a4db2" providerId="LiveId" clId="{D6CA74AB-403D-4D33-9D6A-19DAD8C75EC5}" dt="2025-02-20T04:40:58.091" v="2679" actId="20577"/>
        <pc:sldMkLst>
          <pc:docMk/>
          <pc:sldMk cId="3959790459" sldId="930"/>
        </pc:sldMkLst>
      </pc:sldChg>
      <pc:sldChg chg="addSp delSp modSp add mod">
        <pc:chgData name="Vijay Agrawal" userId="1d131965f25a4db2" providerId="LiveId" clId="{D6CA74AB-403D-4D33-9D6A-19DAD8C75EC5}" dt="2025-02-20T06:22:30.168" v="2720" actId="207"/>
        <pc:sldMkLst>
          <pc:docMk/>
          <pc:sldMk cId="4233760142" sldId="931"/>
        </pc:sldMkLst>
      </pc:sldChg>
      <pc:sldChg chg="addSp delSp modSp add mod">
        <pc:chgData name="Vijay Agrawal" userId="1d131965f25a4db2" providerId="LiveId" clId="{D6CA74AB-403D-4D33-9D6A-19DAD8C75EC5}" dt="2025-02-20T10:32:45.532" v="2763" actId="20577"/>
        <pc:sldMkLst>
          <pc:docMk/>
          <pc:sldMk cId="258812775" sldId="932"/>
        </pc:sldMkLst>
      </pc:sldChg>
    </pc:docChg>
  </pc:docChgLst>
  <pc:docChgLst>
    <pc:chgData name="Vijay Agrawal" userId="1d131965f25a4db2" providerId="LiveId" clId="{32DAE0B8-9579-4FC5-BA50-62CF920B6A50}"/>
    <pc:docChg chg="undo custSel addSld delSld modSld sldOrd">
      <pc:chgData name="Vijay Agrawal" userId="1d131965f25a4db2" providerId="LiveId" clId="{32DAE0B8-9579-4FC5-BA50-62CF920B6A50}" dt="2024-09-20T10:59:41.493" v="3028"/>
      <pc:docMkLst>
        <pc:docMk/>
      </pc:docMkLst>
      <pc:sldChg chg="modSp mod">
        <pc:chgData name="Vijay Agrawal" userId="1d131965f25a4db2" providerId="LiveId" clId="{32DAE0B8-9579-4FC5-BA50-62CF920B6A50}" dt="2024-09-20T06:37:24.300" v="82" actId="1076"/>
        <pc:sldMkLst>
          <pc:docMk/>
          <pc:sldMk cId="0" sldId="256"/>
        </pc:sldMkLst>
      </pc:sldChg>
      <pc:sldChg chg="delSp modSp mod">
        <pc:chgData name="Vijay Agrawal" userId="1d131965f25a4db2" providerId="LiveId" clId="{32DAE0B8-9579-4FC5-BA50-62CF920B6A50}" dt="2024-09-20T09:02:14.266" v="2591" actId="1076"/>
        <pc:sldMkLst>
          <pc:docMk/>
          <pc:sldMk cId="0" sldId="257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58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59"/>
        </pc:sldMkLst>
      </pc:sldChg>
      <pc:sldChg chg="addSp delSp modSp mod ord">
        <pc:chgData name="Vijay Agrawal" userId="1d131965f25a4db2" providerId="LiveId" clId="{32DAE0B8-9579-4FC5-BA50-62CF920B6A50}" dt="2024-09-20T06:56:36.327" v="1405" actId="20577"/>
        <pc:sldMkLst>
          <pc:docMk/>
          <pc:sldMk cId="0" sldId="260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1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3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5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6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7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8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0" sldId="269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2990178903" sldId="270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2248833752" sldId="271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1027957177" sldId="272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436725980" sldId="273"/>
        </pc:sldMkLst>
      </pc:sldChg>
      <pc:sldChg chg="del">
        <pc:chgData name="Vijay Agrawal" userId="1d131965f25a4db2" providerId="LiveId" clId="{32DAE0B8-9579-4FC5-BA50-62CF920B6A50}" dt="2024-09-20T08:40:15.740" v="2096" actId="47"/>
        <pc:sldMkLst>
          <pc:docMk/>
          <pc:sldMk cId="2529676649" sldId="274"/>
        </pc:sldMkLst>
      </pc:sldChg>
      <pc:sldChg chg="addSp delSp modSp add mod">
        <pc:chgData name="Vijay Agrawal" userId="1d131965f25a4db2" providerId="LiveId" clId="{32DAE0B8-9579-4FC5-BA50-62CF920B6A50}" dt="2024-09-20T08:40:00.438" v="2095" actId="20577"/>
        <pc:sldMkLst>
          <pc:docMk/>
          <pc:sldMk cId="3879982018" sldId="275"/>
        </pc:sldMkLst>
      </pc:sldChg>
      <pc:sldChg chg="addSp delSp modSp add mod ord">
        <pc:chgData name="Vijay Agrawal" userId="1d131965f25a4db2" providerId="LiveId" clId="{32DAE0B8-9579-4FC5-BA50-62CF920B6A50}" dt="2024-09-20T09:01:06.573" v="2589"/>
        <pc:sldMkLst>
          <pc:docMk/>
          <pc:sldMk cId="1463730307" sldId="276"/>
        </pc:sldMkLst>
      </pc:sldChg>
      <pc:sldChg chg="addSp modSp add mod ord">
        <pc:chgData name="Vijay Agrawal" userId="1d131965f25a4db2" providerId="LiveId" clId="{32DAE0B8-9579-4FC5-BA50-62CF920B6A50}" dt="2024-09-20T09:04:16.431" v="2596"/>
        <pc:sldMkLst>
          <pc:docMk/>
          <pc:sldMk cId="870822630" sldId="277"/>
        </pc:sldMkLst>
      </pc:sldChg>
      <pc:sldChg chg="addSp delSp modSp add mod">
        <pc:chgData name="Vijay Agrawal" userId="1d131965f25a4db2" providerId="LiveId" clId="{32DAE0B8-9579-4FC5-BA50-62CF920B6A50}" dt="2024-09-20T08:43:04.636" v="2232" actId="14100"/>
        <pc:sldMkLst>
          <pc:docMk/>
          <pc:sldMk cId="476953612" sldId="278"/>
        </pc:sldMkLst>
      </pc:sldChg>
      <pc:sldChg chg="addSp delSp modSp add mod">
        <pc:chgData name="Vijay Agrawal" userId="1d131965f25a4db2" providerId="LiveId" clId="{32DAE0B8-9579-4FC5-BA50-62CF920B6A50}" dt="2024-09-20T08:44:39.091" v="2277" actId="14100"/>
        <pc:sldMkLst>
          <pc:docMk/>
          <pc:sldMk cId="2710355118" sldId="279"/>
        </pc:sldMkLst>
      </pc:sldChg>
      <pc:sldChg chg="addSp delSp modSp add mod">
        <pc:chgData name="Vijay Agrawal" userId="1d131965f25a4db2" providerId="LiveId" clId="{32DAE0B8-9579-4FC5-BA50-62CF920B6A50}" dt="2024-09-20T08:46:41.804" v="2339" actId="1076"/>
        <pc:sldMkLst>
          <pc:docMk/>
          <pc:sldMk cId="4032517476" sldId="280"/>
        </pc:sldMkLst>
      </pc:sldChg>
      <pc:sldChg chg="addSp delSp modSp add mod">
        <pc:chgData name="Vijay Agrawal" userId="1d131965f25a4db2" providerId="LiveId" clId="{32DAE0B8-9579-4FC5-BA50-62CF920B6A50}" dt="2024-09-20T08:47:18.378" v="2375" actId="20577"/>
        <pc:sldMkLst>
          <pc:docMk/>
          <pc:sldMk cId="3878435798" sldId="281"/>
        </pc:sldMkLst>
      </pc:sldChg>
      <pc:sldChg chg="addSp delSp modSp add mod">
        <pc:chgData name="Vijay Agrawal" userId="1d131965f25a4db2" providerId="LiveId" clId="{32DAE0B8-9579-4FC5-BA50-62CF920B6A50}" dt="2024-09-20T08:55:48.187" v="2457" actId="1076"/>
        <pc:sldMkLst>
          <pc:docMk/>
          <pc:sldMk cId="811471209" sldId="282"/>
        </pc:sldMkLst>
      </pc:sldChg>
      <pc:sldChg chg="addSp delSp modSp add mod">
        <pc:chgData name="Vijay Agrawal" userId="1d131965f25a4db2" providerId="LiveId" clId="{32DAE0B8-9579-4FC5-BA50-62CF920B6A50}" dt="2024-09-20T09:21:24.067" v="3027" actId="20577"/>
        <pc:sldMkLst>
          <pc:docMk/>
          <pc:sldMk cId="3680475744" sldId="283"/>
        </pc:sldMkLst>
      </pc:sldChg>
      <pc:sldChg chg="addSp delSp modSp add mod">
        <pc:chgData name="Vijay Agrawal" userId="1d131965f25a4db2" providerId="LiveId" clId="{32DAE0B8-9579-4FC5-BA50-62CF920B6A50}" dt="2024-09-20T08:58:12.564" v="2531" actId="1076"/>
        <pc:sldMkLst>
          <pc:docMk/>
          <pc:sldMk cId="2263508967" sldId="284"/>
        </pc:sldMkLst>
      </pc:sldChg>
      <pc:sldChg chg="addSp delSp modSp add mod">
        <pc:chgData name="Vijay Agrawal" userId="1d131965f25a4db2" providerId="LiveId" clId="{32DAE0B8-9579-4FC5-BA50-62CF920B6A50}" dt="2024-09-20T08:59:01.066" v="2556" actId="20577"/>
        <pc:sldMkLst>
          <pc:docMk/>
          <pc:sldMk cId="2189379995" sldId="285"/>
        </pc:sldMkLst>
      </pc:sldChg>
      <pc:sldChg chg="addSp delSp modSp add mod">
        <pc:chgData name="Vijay Agrawal" userId="1d131965f25a4db2" providerId="LiveId" clId="{32DAE0B8-9579-4FC5-BA50-62CF920B6A50}" dt="2024-09-20T09:00:17.002" v="2584" actId="20577"/>
        <pc:sldMkLst>
          <pc:docMk/>
          <pc:sldMk cId="1221033607" sldId="286"/>
        </pc:sldMkLst>
      </pc:sldChg>
      <pc:sldChg chg="addSp delSp modSp add mod">
        <pc:chgData name="Vijay Agrawal" userId="1d131965f25a4db2" providerId="LiveId" clId="{32DAE0B8-9579-4FC5-BA50-62CF920B6A50}" dt="2024-09-20T09:04:54.404" v="2619" actId="20577"/>
        <pc:sldMkLst>
          <pc:docMk/>
          <pc:sldMk cId="3875846756" sldId="287"/>
        </pc:sldMkLst>
      </pc:sldChg>
      <pc:sldChg chg="addSp delSp modSp add mod">
        <pc:chgData name="Vijay Agrawal" userId="1d131965f25a4db2" providerId="LiveId" clId="{32DAE0B8-9579-4FC5-BA50-62CF920B6A50}" dt="2024-09-20T09:06:31.815" v="2625" actId="14100"/>
        <pc:sldMkLst>
          <pc:docMk/>
          <pc:sldMk cId="2287922434" sldId="288"/>
        </pc:sldMkLst>
      </pc:sldChg>
      <pc:sldChg chg="add setBg">
        <pc:chgData name="Vijay Agrawal" userId="1d131965f25a4db2" providerId="LiveId" clId="{32DAE0B8-9579-4FC5-BA50-62CF920B6A50}" dt="2024-09-20T10:59:41.493" v="3028"/>
        <pc:sldMkLst>
          <pc:docMk/>
          <pc:sldMk cId="3102068370" sldId="305"/>
        </pc:sldMkLst>
      </pc:sldChg>
      <pc:sldChg chg="add setBg">
        <pc:chgData name="Vijay Agrawal" userId="1d131965f25a4db2" providerId="LiveId" clId="{32DAE0B8-9579-4FC5-BA50-62CF920B6A50}" dt="2024-09-20T10:59:41.493" v="3028"/>
        <pc:sldMkLst>
          <pc:docMk/>
          <pc:sldMk cId="273771178" sldId="306"/>
        </pc:sldMkLst>
      </pc:sldChg>
      <pc:sldChg chg="del">
        <pc:chgData name="Vijay Agrawal" userId="1d131965f25a4db2" providerId="LiveId" clId="{32DAE0B8-9579-4FC5-BA50-62CF920B6A50}" dt="2024-09-20T06:35:20.830" v="0" actId="47"/>
        <pc:sldMkLst>
          <pc:docMk/>
          <pc:sldMk cId="0" sldId="2147375335"/>
        </pc:sldMkLst>
      </pc:sldChg>
      <pc:sldMasterChg chg="delSldLayout">
        <pc:chgData name="Vijay Agrawal" userId="1d131965f25a4db2" providerId="LiveId" clId="{32DAE0B8-9579-4FC5-BA50-62CF920B6A50}" dt="2024-09-20T06:35:20.830" v="0" actId="47"/>
        <pc:sldMasterMkLst>
          <pc:docMk/>
          <pc:sldMasterMk cId="0" sldId="2147483648"/>
        </pc:sldMasterMkLst>
        <pc:sldLayoutChg chg="del">
          <pc:chgData name="Vijay Agrawal" userId="1d131965f25a4db2" providerId="LiveId" clId="{32DAE0B8-9579-4FC5-BA50-62CF920B6A50}" dt="2024-09-20T06:35:20.830" v="0" actId="47"/>
          <pc:sldLayoutMkLst>
            <pc:docMk/>
            <pc:sldMasterMk cId="0" sldId="2147483648"/>
            <pc:sldLayoutMk cId="861091622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976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932C-A893-50FE-34A5-03401946B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40D8E-811B-1E12-B9F5-12A280347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EA9C5-1EAB-FAD3-EE61-6E0176229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2B991-FD1C-822D-31CD-BAA11A1C6F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271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A3460-03CD-81A4-2965-9FD36C72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D43261-4126-0AA2-3C8F-2BAEBDEAB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795FC-FD3F-3013-8D2A-46233CDEC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06877-96E6-B65D-A5B5-68EB53CB81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37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531E5-B465-FA94-1809-093C192A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7B0CD-55D5-1A70-C6E1-3437721DC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0CBA2-B1B0-741B-4954-800B9CC3E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2ED87-6766-D3EF-32C2-8295E55601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191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B9670-A559-8090-09AD-7A76ED7F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D2411-0209-A092-9FED-DF9869CB5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877D8-A1BD-C223-B2A6-2744EB239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642B-578B-222E-2EDD-3468C09C8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030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11D4-C8E7-B71C-9B84-4BC5AE956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9D144-4DB5-D957-A157-B90A74C257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75D6A-48DC-E466-5B84-4F1C5DA92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DD48B-D8EB-ED2C-3B02-E1D3D9BBC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839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5E4D7-3914-705C-667B-D9D92B5C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1ED09-215F-A677-05E0-A8CD0C700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AE07B-9414-35B3-668A-0E8A9BF2E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4B4EF-1BF5-194D-8ADA-224BEF62A8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678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28969-0C46-2D30-B5C7-D74E3312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6F8D7-96D0-38F3-77E6-CF5DD3E8A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F13D2-9F93-F495-DD1A-1C9438154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B8A1D-F40C-64DB-91C5-2D5F7E187C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6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8F643-C33B-7F18-6F47-D0007B6B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1607EF-7ACD-A276-A4E3-9244857C5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1EE83-5FC4-0C15-5D49-D07032735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9C2DF-DD20-5CCD-9635-5637ED2C8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D2FD-6D35-6094-1C84-71E11D054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B1523-096C-D146-2A35-B6471FBB8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B2DC2-1FD1-0537-A9B4-DA580B6A2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EC2AD-7BAE-C5B7-13FA-EDAF79089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80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7FC91-F5FA-C305-92F5-2286160E2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322A6F-C642-FE72-3D0E-E5AB4FC61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CCE2F-345E-880F-196A-C68563D50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1EA1-99B7-CB23-A1AE-3B5C80B22C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78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120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F82A-54BC-E014-EC47-349CACCD3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8B518-8075-E199-7C2C-F87BB6199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926C84-E09C-DD5A-673E-3838F04A5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54FE5-45EA-1E8A-61E3-D506C4037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237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1AB6F-F275-832E-92E4-2639C26F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89AC96-C840-F076-19AD-82DFBC9C1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17E02-809A-AA4B-13BC-BDA4B1D99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DF057-A3B6-AA16-EB32-3489DDBE8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44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124C2-D7D5-DD11-C0DB-F853A4C7C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1807A-D906-222F-31A0-1C728DE11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7F8ADA-2EEF-AF55-DE99-B27682276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1E1C-FEF6-68D7-0A1A-6480336D0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412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48A75-73C4-8672-B945-D15FD9EAF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CDE92-2474-13C3-B254-C176D439A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268BE-6650-DEC9-B629-CAAAA8153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5994-1EA2-3CD2-263E-6100AAFDC1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808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1311E-5E60-BF87-23C5-DD8CB9A92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F8380-7342-28E9-DF7A-FFDC5FBED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8A9DBE-256C-CD05-55D5-4BB6B7191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68ECB-C08C-9B4D-4AD7-BF038E391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942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01974-E277-2C9F-AB22-DEC4F90E3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2E437-DD71-3CDE-F029-20E78A175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3353BD-C630-E7DF-2668-BA1C346F5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DB732-8FDD-D1B4-A6F3-E082AE347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789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7FDAE-8F51-1291-A58D-DEDFD8582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73F92-8FDA-4719-03D8-27E390350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6E823-9D7D-0C0D-E26B-B215498E2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D1752-FEC4-E262-371A-F6AE541FA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140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82356-E916-CF43-42B5-107F7EEAC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3A07F-42E5-CF34-4C13-01BA5C3EF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1FF7A-932B-058B-5AD3-91D7EE344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8D91-6D64-8A79-2BF0-DF473C932D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260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D4766-3ADD-9E99-E8AD-92A9370E5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7F1FB-E5F3-50DA-AEB9-E50AAD772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E4F48-01E1-D1DE-68E6-B53D939E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22018-F513-2B8B-247F-4D1009FC2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106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8ED8-0657-1291-510A-313E3BCD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AACE0-A423-227A-248D-99437D8A3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F3394-E44C-8C17-92E1-150FE66E2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C4A66-C9AD-E126-E64A-BEA6D89BFC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06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4085A-5FD9-752A-63FF-610C7F67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D99C1-58DB-9667-C88F-601956C32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8AC0A-6624-CC11-3679-DA0F57A71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F85B0-618B-FBB2-BBE3-949A14793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266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56A28-0064-1AA6-6588-3FCAA2861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121F2-55C5-33E5-2571-B53B3D60C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05AA4-902C-ACD0-852E-D98C00505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DA74-1CB8-0CC8-85B9-925103255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427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A4C2-F4F3-02E4-D066-9A509668B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D2DCF-4D2F-CF50-1C49-40676D22C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CD8C4-F8AB-9124-52A2-DF7D28459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4CF88-1CD7-572A-36CB-C0E1DAD632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574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5DD5C-C519-9074-316F-BF418B8D9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E50312-1141-C8DD-968E-52301E813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FFC25-886F-4BB7-7C8B-31DD143BA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FE76F-8FD5-B3AD-A360-8F3CF82741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214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5E1EE-6B38-E386-B145-6952C8304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52295-B7B3-43A0-8F36-F7409CA79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A51256-C279-1C14-35BC-78E3EBD08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63F72-AB92-D8D5-0545-C51AE1740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207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385A-ADF8-E705-392F-B923033B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2D0F5-6D29-134F-D01A-4BA5BCD7C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8B42E-0CA1-BF28-6091-0D0B6377D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CBD72-B7B1-549D-1157-3FF346674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754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60546-F6C8-0A26-D726-4B8C4F5A2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91F10-7B4E-BE1E-08BA-A799C52B6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A977C-B573-B8FE-894F-6C3DAB6B6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721E1-4294-7A89-2437-70CCCD043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46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4085A-5FD9-752A-63FF-610C7F67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D99C1-58DB-9667-C88F-601956C32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8AC0A-6624-CC11-3679-DA0F57A71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F85B0-618B-FBB2-BBE3-949A14793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762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729BA-7CE6-FCD6-7E4B-9D0A45715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78F8F-94CB-BA2A-232B-19A9B1ED7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68D8F-8771-3345-0558-80AD04E8C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7067E-4FF6-9D06-3E85-724D7B446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58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92427-7201-183B-9555-C87CA3A16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C9C8E-D295-BC64-9FC6-F5F0CFFDD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9EED0-2556-38F8-1A12-3C94FCE4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AFAD7-D9C5-62B4-9BFF-82C3FED8FB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0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7BDA5-6A77-FEDE-8D1D-EAF8EA7C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60A96-5A03-11D9-D0A4-02B5C2479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9DAEC-AB8F-DBE0-37AE-E78A44B07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77B8-CD8B-364C-ECD8-6CB909EAA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028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777E1-01CA-E5BE-21A3-E827688D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ABFE4-C82F-6920-D4DD-BFCDB0097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60E4EB-1955-C606-15B4-21C17484B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6795D-103E-4A6C-CD0B-4575ADE0F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236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31E3-ECD8-2F1C-0786-2F32E77C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5E495-8FA4-B3D3-C290-DFFAD9ACE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B4DBA-205D-0A3F-1743-99D06C2C5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17A6-310F-F40D-B6A8-5EF416871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32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78YHYXXil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2ITXhM-53I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2000" y="2067511"/>
            <a:ext cx="4552645" cy="15166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sz="3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Generative AI Academy</a:t>
            </a:r>
            <a:endParaRPr lang="en-US" sz="3000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2222" r="2222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C45D65-68A0-3B55-EED3-8D7FF08CD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0040E83A-38F8-9C5E-FEF8-F1D104E49F72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and Sales use-cases</a:t>
            </a:r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438C86B3-64BC-0108-BF84-B0A125220725}"/>
              </a:ext>
            </a:extLst>
          </p:cNvPr>
          <p:cNvSpPr/>
          <p:nvPr/>
        </p:nvSpPr>
        <p:spPr>
          <a:xfrm>
            <a:off x="120316" y="659450"/>
            <a:ext cx="8903368" cy="3824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Marketing communications</a:t>
            </a:r>
          </a:p>
          <a:p>
            <a:pPr marL="800100" lvl="1" indent="-457200">
              <a:lnSpc>
                <a:spcPts val="3012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Targeted</a:t>
            </a:r>
          </a:p>
          <a:p>
            <a:pPr marL="800100" lvl="1" indent="-457200">
              <a:lnSpc>
                <a:spcPts val="3012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Personalized</a:t>
            </a:r>
          </a:p>
          <a:p>
            <a:pPr marL="800100" lvl="1" indent="-457200">
              <a:lnSpc>
                <a:spcPts val="3012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Brand content creation (images, articles, blogs, social media posts)</a:t>
            </a:r>
          </a:p>
          <a:p>
            <a:pPr marL="800100" lvl="1" indent="-457200">
              <a:lnSpc>
                <a:spcPts val="3012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SEO optimization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Sales lead generation and lead development</a:t>
            </a:r>
          </a:p>
          <a:p>
            <a:pPr marL="800100" lvl="1" indent="-457200">
              <a:lnSpc>
                <a:spcPts val="3012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Market research (segments, geographies, demographics)</a:t>
            </a:r>
          </a:p>
          <a:p>
            <a:pPr marL="800100" lvl="1" indent="-457200">
              <a:lnSpc>
                <a:spcPts val="3012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Lead research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Lead nurturing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Competitive analysis and positioning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SWOT Analysis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(Body)"/>
              <a:ea typeface="Montserrat" pitchFamily="34" charset="-122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440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A43FA-91A1-3A03-FA91-E4F03173A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9E14C583-FAB1-64DF-5195-CBAD81B4320C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and Sales use-cases</a:t>
            </a:r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6CB53A2F-36F5-1C73-30FB-70B473ED0B4F}"/>
              </a:ext>
            </a:extLst>
          </p:cNvPr>
          <p:cNvSpPr/>
          <p:nvPr/>
        </p:nvSpPr>
        <p:spPr>
          <a:xfrm>
            <a:off x="120316" y="659450"/>
            <a:ext cx="8903368" cy="3824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R="0" lvl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Marketing demo:</a:t>
            </a:r>
          </a:p>
          <a:p>
            <a:pPr marR="0" lvl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Hyundai - AI powered Instagram Creativity</a:t>
            </a:r>
          </a:p>
          <a:p>
            <a:pPr>
              <a:lnSpc>
                <a:spcPts val="3012"/>
              </a:lnSpc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https://www.hyundai.news/eu/articles/press-releases/santa-fe-ai-generated-campaign-invites-instagram-users-to-dream-destinations.html</a:t>
            </a:r>
          </a:p>
          <a:p>
            <a:pPr marR="0" lvl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rgbClr val="FFFFFF"/>
              </a:solidFill>
              <a:latin typeface="Arial (Body)"/>
              <a:ea typeface="Montserrat" pitchFamily="34" charset="-122"/>
              <a:cs typeface="Montserrat" pitchFamily="34" charset="-120"/>
            </a:endParaRPr>
          </a:p>
          <a:p>
            <a:pPr marR="0" lvl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rgbClr val="FFFFFF"/>
              </a:solidFill>
              <a:latin typeface="Arial (Body)"/>
              <a:ea typeface="Montserrat" pitchFamily="34" charset="-122"/>
              <a:cs typeface="Montserrat" pitchFamily="34" charset="-120"/>
            </a:endParaRPr>
          </a:p>
          <a:p>
            <a:pPr marR="0" lvl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Product research demo</a:t>
            </a:r>
          </a:p>
          <a:p>
            <a:pPr marR="0" lvl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rgbClr val="FFFFFF"/>
              </a:solidFill>
              <a:latin typeface="Arial (Body)"/>
              <a:ea typeface="Montserrat" pitchFamily="34" charset="-122"/>
              <a:cs typeface="Montserrat" pitchFamily="34" charset="-120"/>
            </a:endParaRPr>
          </a:p>
          <a:p>
            <a:pPr marR="0" lvl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Lead nurturing demo</a:t>
            </a:r>
          </a:p>
          <a:p>
            <a:pPr marR="0" lvl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(Body)"/>
              <a:ea typeface="Montserrat" pitchFamily="34" charset="-122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637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851A8-E5B5-C188-BA9D-52B429038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B094D407-25F2-C194-2144-D7381077FB99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A2D97-7E7E-8D69-2508-70377087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821"/>
            <a:ext cx="9144000" cy="41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3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E60A2-17F9-D30A-B4C0-A99C0A35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FC8795AB-F582-33ED-62F7-0AA46C80396C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Engineering use-cases</a:t>
            </a:r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AE3F6563-DBC4-D1AF-6EFE-4C09C37A58CF}"/>
              </a:ext>
            </a:extLst>
          </p:cNvPr>
          <p:cNvSpPr/>
          <p:nvPr/>
        </p:nvSpPr>
        <p:spPr>
          <a:xfrm>
            <a:off x="120316" y="659450"/>
            <a:ext cx="8903368" cy="3824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457200" marR="0" lvl="0" indent="-45720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Requirements analysis</a:t>
            </a:r>
          </a:p>
          <a:p>
            <a:pPr marL="457200" marR="0" lvl="0" indent="-45720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Technical architecture and choices generation keeping platform, cost, performance requirements in mind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(Body)"/>
              <a:ea typeface="Montserrat" pitchFamily="34" charset="-122"/>
              <a:cs typeface="Montserrat" pitchFamily="34" charset="-120"/>
            </a:endParaRPr>
          </a:p>
          <a:p>
            <a:pPr marL="457200" marR="0" lvl="0" indent="-45720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Frontend / UI Code generation from mockups</a:t>
            </a:r>
          </a:p>
          <a:p>
            <a:pPr marL="457200" marR="0" lvl="0" indent="-45720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Development (database, schema, middle tier code) with Gen AI</a:t>
            </a:r>
          </a:p>
          <a:p>
            <a:pPr marL="457200" marR="0" lvl="0" indent="-45720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Test case generation, test code generation, tests execution, tests results analysis</a:t>
            </a:r>
          </a:p>
          <a:p>
            <a:pPr marL="457200" marR="0" lvl="0" indent="-45720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Test failure analysis and </a:t>
            </a:r>
            <a:r>
              <a:rPr lang="en-US" sz="2000" dirty="0" err="1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bugfixing</a:t>
            </a:r>
            <a:endParaRPr lang="en-US" sz="2000" dirty="0">
              <a:solidFill>
                <a:srgbClr val="FFFFFF"/>
              </a:solidFill>
              <a:latin typeface="Arial (Body)"/>
              <a:ea typeface="Montserrat" pitchFamily="34" charset="-122"/>
              <a:cs typeface="Montserrat" pitchFamily="34" charset="-120"/>
            </a:endParaRPr>
          </a:p>
          <a:p>
            <a:pPr marL="457200" marR="0" lvl="0" indent="-45720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Arial (Body)"/>
                <a:ea typeface="Montserrat" pitchFamily="34" charset="-122"/>
                <a:cs typeface="Montserrat" pitchFamily="34" charset="-120"/>
              </a:rPr>
              <a:t>Self healing!!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(Body)"/>
              <a:ea typeface="Montserrat" pitchFamily="34" charset="-122"/>
              <a:cs typeface="Montserrat" pitchFamily="34" charset="-120"/>
            </a:endParaRPr>
          </a:p>
          <a:p>
            <a:pPr marL="457200" marR="0" lvl="0" indent="-45720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(Body)"/>
              <a:ea typeface="Montserrat" pitchFamily="34" charset="-122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280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1B999-16FA-FB9C-E66C-C9F242ED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2041F8A6-727F-4095-3CE0-FD917D9782ED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Resources (HR), Learning &amp; Development (L&amp;D)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0056C-1C54-891F-6FEE-25B3DF62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8" y="1070800"/>
            <a:ext cx="8916661" cy="26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1F35F-068A-906A-1BFA-E3E5D3148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872437D8-5705-25CD-18C3-E1AD8482B1D7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Talent acquisition transformation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FCF71-EAF9-1420-F9AD-9D14675B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5" y="617821"/>
            <a:ext cx="8332347" cy="4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6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6287C-2866-3964-F3A6-757DB2B1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BF375F69-3F02-C84F-95A0-59463A66288C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 AI in Finance functions (CFO)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64077-84A3-6F24-7772-222E8D277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97" y="606324"/>
            <a:ext cx="6565687" cy="4215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0FAC4-415A-9F2A-2EBA-AC1082B8C720}"/>
              </a:ext>
            </a:extLst>
          </p:cNvPr>
          <p:cNvSpPr txBox="1"/>
          <p:nvPr/>
        </p:nvSpPr>
        <p:spPr>
          <a:xfrm>
            <a:off x="682192" y="4785710"/>
            <a:ext cx="857851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https://www.leewayhertz.com/ai-for-financial-reporting/#benefits-of-ai-in-financial-reporting</a:t>
            </a:r>
          </a:p>
        </p:txBody>
      </p:sp>
    </p:spTree>
    <p:extLst>
      <p:ext uri="{BB962C8B-B14F-4D97-AF65-F5344CB8AC3E}">
        <p14:creationId xmlns:p14="http://schemas.microsoft.com/office/powerpoint/2010/main" val="2456325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A1567D-23CC-BB85-B746-BBB4B1B7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5FE3534B-77F9-F3A0-E65C-0AFA95917271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Research and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FB099-D13B-B5B9-FC53-40774619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726"/>
            <a:ext cx="9144000" cy="42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81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15380-1AC2-FC8D-AC1E-44AF88091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9FDBC6E0-C724-38F0-0141-EE6FE101E23A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Research and Development</a:t>
            </a:r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3A22A5A0-2692-AB42-DECC-B9C612D082E0}"/>
              </a:ext>
            </a:extLst>
          </p:cNvPr>
          <p:cNvSpPr/>
          <p:nvPr/>
        </p:nvSpPr>
        <p:spPr>
          <a:xfrm>
            <a:off x="120316" y="770421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Boeing is using Generative AI to design airplane parts</a:t>
            </a:r>
          </a:p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668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82336-F36A-3194-4705-9FA82F2B5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F77FF1D2-4D3A-9C16-2CD4-A30237025C80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BMW – Digital Twin virtual factory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9C3C0-AFC6-73AA-D542-21629B14B65F}"/>
              </a:ext>
            </a:extLst>
          </p:cNvPr>
          <p:cNvSpPr txBox="1"/>
          <p:nvPr/>
        </p:nvSpPr>
        <p:spPr>
          <a:xfrm>
            <a:off x="247852" y="4427737"/>
            <a:ext cx="4634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https://www.youtube.com/watch?v=g78YHYXXils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858671EE-F109-004F-03FC-A66FE4DE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2" y="693885"/>
            <a:ext cx="6883754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5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9E8849B4-E862-C632-1884-DD60BBD28738}"/>
              </a:ext>
            </a:extLst>
          </p:cNvPr>
          <p:cNvSpPr/>
          <p:nvPr/>
        </p:nvSpPr>
        <p:spPr>
          <a:xfrm>
            <a:off x="0" y="2096542"/>
            <a:ext cx="9144000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 AI use-cases </a:t>
            </a:r>
          </a:p>
          <a:p>
            <a:pPr marL="0" marR="0" lvl="0" indent="0" algn="ctr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across job functions and industries</a:t>
            </a:r>
          </a:p>
        </p:txBody>
      </p:sp>
    </p:spTree>
    <p:extLst>
      <p:ext uri="{BB962C8B-B14F-4D97-AF65-F5344CB8AC3E}">
        <p14:creationId xmlns:p14="http://schemas.microsoft.com/office/powerpoint/2010/main" val="263275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F9D00-A47F-8E25-47BD-DD096DB5D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999EE99D-EEC2-8A45-E0AE-1B6B31B4F0E4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Toyota – Generative designs for vehicles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3C50F-AF8B-D0FF-D196-F1211408E469}"/>
              </a:ext>
            </a:extLst>
          </p:cNvPr>
          <p:cNvSpPr txBox="1"/>
          <p:nvPr/>
        </p:nvSpPr>
        <p:spPr>
          <a:xfrm>
            <a:off x="247852" y="4427737"/>
            <a:ext cx="4634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https://www.youtube.com/watch?v=xkwwIDgrmbk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8E025-987C-4443-8E4F-2A86B663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3" y="508309"/>
            <a:ext cx="6930858" cy="36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A77CA-6B25-41F5-EDBD-5E6E14527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D892A2-E03E-999F-3DF3-59DF61FC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1" y="240631"/>
            <a:ext cx="8930918" cy="42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7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A483F-D3A9-9A62-BFC8-35ABDA06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672BE642-D90D-45CB-6647-49AF8D856168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across industries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A60C56-0BC6-3325-427D-50E7D264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131" y="565445"/>
            <a:ext cx="5999539" cy="45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0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CDDF2-6602-2311-CB8A-9B0C3F24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E17A35-51FB-073D-9518-FDFD3C0F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30" y="117361"/>
            <a:ext cx="6660684" cy="49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9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BB192C-D9C8-C22B-B1E9-5F8E889D9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B1F82C47-EC2F-41B0-12C3-718281BB4E36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Optimizing field operations with AI-ML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CDD39-E4E5-B589-A9A3-8485D79C6AFF}"/>
              </a:ext>
            </a:extLst>
          </p:cNvPr>
          <p:cNvSpPr txBox="1"/>
          <p:nvPr/>
        </p:nvSpPr>
        <p:spPr>
          <a:xfrm>
            <a:off x="430731" y="4152452"/>
            <a:ext cx="46345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https://www.youtube.com/watch?v=znz5_VbzxPU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EDC05-A179-3187-66E4-8FE0509E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1" y="1022991"/>
            <a:ext cx="3829247" cy="2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4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91746-2D53-2CA8-883F-8808DB197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014E03D5-AAD9-07BC-92EC-624EA1BFF90E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Automotive – in vehicle experience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14A43-5DB5-53B2-4915-6CB3B5D54AD7}"/>
              </a:ext>
            </a:extLst>
          </p:cNvPr>
          <p:cNvSpPr txBox="1"/>
          <p:nvPr/>
        </p:nvSpPr>
        <p:spPr>
          <a:xfrm>
            <a:off x="218975" y="4479710"/>
            <a:ext cx="46345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https://www.youtube.com/watch?v=ocxnhqZuS8w</a:t>
            </a:r>
          </a:p>
        </p:txBody>
      </p:sp>
      <p:pic>
        <p:nvPicPr>
          <p:cNvPr id="9" name="Google Shape;409;p15" descr="Home | Mercedes-Benz Group">
            <a:extLst>
              <a:ext uri="{FF2B5EF4-FFF2-40B4-BE49-F238E27FC236}">
                <a16:creationId xmlns:a16="http://schemas.microsoft.com/office/drawing/2014/main" id="{F290D914-9186-E1B1-138E-0CC06EA67C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76" y="1517853"/>
            <a:ext cx="1872335" cy="1872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2;p15">
            <a:extLst>
              <a:ext uri="{FF2B5EF4-FFF2-40B4-BE49-F238E27FC236}">
                <a16:creationId xmlns:a16="http://schemas.microsoft.com/office/drawing/2014/main" id="{96A9FAEA-7175-03F3-CC62-E559E6D11AEB}"/>
              </a:ext>
            </a:extLst>
          </p:cNvPr>
          <p:cNvSpPr txBox="1"/>
          <p:nvPr/>
        </p:nvSpPr>
        <p:spPr>
          <a:xfrm>
            <a:off x="2868329" y="1055409"/>
            <a:ext cx="5746282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The Mercedes-Benz Intelligent Vehicle Assistant,</a:t>
            </a:r>
            <a:r>
              <a:rPr lang="en-U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"Hey Mercedes," offers a hyper-personalized user experience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Leveraging large-scale Generative AI models and Azure OpenAI Services GPT-4 Turbo with vision, it integrates seamlessly with multimodal components to provide real-time assistance and contextual information.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8ED176-2B4D-9D59-88E9-0FCD988A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CBA55831-EFB1-6F40-F0D0-7BC62E9B1AFC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Moody’s Copilot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9353C-E1E8-46BC-CD89-4CC66E7EC793}"/>
              </a:ext>
            </a:extLst>
          </p:cNvPr>
          <p:cNvSpPr txBox="1"/>
          <p:nvPr/>
        </p:nvSpPr>
        <p:spPr>
          <a:xfrm>
            <a:off x="218975" y="4479710"/>
            <a:ext cx="46345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https://www.youtube.com/watch?v=7O8jtu3bpS8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6CDEC-6894-8FFC-E96E-8DD35116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617821"/>
            <a:ext cx="6316438" cy="37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2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04BFC-8E26-E0B0-4FEE-FE473F2C0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685ED86E-1CA9-5682-ACC9-272BBAE44D04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Chemical plant automation with 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F5115-2639-C6FB-0FC5-A4276684E53A}"/>
              </a:ext>
            </a:extLst>
          </p:cNvPr>
          <p:cNvSpPr txBox="1"/>
          <p:nvPr/>
        </p:nvSpPr>
        <p:spPr>
          <a:xfrm>
            <a:off x="372980" y="4402708"/>
            <a:ext cx="46345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https://www.youtube.com/watch?v=g4H6Fkag3cY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81F3F-7D66-D29A-A748-95B9C16AB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0" y="617821"/>
            <a:ext cx="3473629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2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77C82-00D1-5A7E-D09B-B4AA9921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D2B04E4E-AADD-2129-886B-F6A012F181BE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yield use-cases in manufacturing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136FAD-6847-46C2-93EA-F8EB0C959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1" y="809991"/>
            <a:ext cx="8565293" cy="40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0C81F-A313-4784-7D89-480E80BD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0A996535-33EE-DBE0-5628-683B3F965383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maintenance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6A180D1-A22F-377A-E9FC-6B49A8C5F2BE}"/>
              </a:ext>
            </a:extLst>
          </p:cNvPr>
          <p:cNvSpPr txBox="1">
            <a:spLocks/>
          </p:cNvSpPr>
          <p:nvPr/>
        </p:nvSpPr>
        <p:spPr>
          <a:xfrm>
            <a:off x="171450" y="763241"/>
            <a:ext cx="7387259" cy="28709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9525">
              <a:spcBef>
                <a:spcPts val="79"/>
              </a:spcBef>
            </a:pPr>
            <a:r>
              <a:rPr lang="en-IN" sz="1800" b="0" dirty="0">
                <a:solidFill>
                  <a:schemeClr val="bg1"/>
                </a:solidFill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Predictive maintenance – vision model approach</a:t>
            </a:r>
            <a:endParaRPr lang="it-IT" sz="165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B8769-3273-A18D-0CA4-1BA35C62D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9" y="1273908"/>
            <a:ext cx="3010878" cy="3005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44D70-C6E5-D7BB-6036-D9351FDE8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048" y="1273908"/>
            <a:ext cx="2941630" cy="300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6F321-1FEF-9F90-788A-3756FC1BD71D}"/>
              </a:ext>
            </a:extLst>
          </p:cNvPr>
          <p:cNvSpPr txBox="1"/>
          <p:nvPr/>
        </p:nvSpPr>
        <p:spPr>
          <a:xfrm>
            <a:off x="326182" y="4594164"/>
            <a:ext cx="1513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Corrosion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1272F-1F3E-9D8A-7111-9A50E3BCB40A}"/>
              </a:ext>
            </a:extLst>
          </p:cNvPr>
          <p:cNvSpPr txBox="1"/>
          <p:nvPr/>
        </p:nvSpPr>
        <p:spPr>
          <a:xfrm>
            <a:off x="3671048" y="459416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Leak detection</a:t>
            </a:r>
          </a:p>
        </p:txBody>
      </p:sp>
    </p:spTree>
    <p:extLst>
      <p:ext uri="{BB962C8B-B14F-4D97-AF65-F5344CB8AC3E}">
        <p14:creationId xmlns:p14="http://schemas.microsoft.com/office/powerpoint/2010/main" val="278648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4BAF5-F4EC-B3B5-CB66-E1B838AC3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ckinsety-background-vid">
            <a:hlinkClick r:id="" action="ppaction://media"/>
            <a:extLst>
              <a:ext uri="{FF2B5EF4-FFF2-40B4-BE49-F238E27FC236}">
                <a16:creationId xmlns:a16="http://schemas.microsoft.com/office/drawing/2014/main" id="{81A5AB9C-2C2E-A0B3-C324-3B69266808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4806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D0BB59-2137-8012-515E-7D0CB1CAD250}"/>
              </a:ext>
            </a:extLst>
          </p:cNvPr>
          <p:cNvSpPr txBox="1"/>
          <p:nvPr/>
        </p:nvSpPr>
        <p:spPr>
          <a:xfrm>
            <a:off x="2286000" y="1819522"/>
            <a:ext cx="457200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b="1" i="0" dirty="0">
                <a:solidFill>
                  <a:srgbClr val="FFFFFF"/>
                </a:solidFill>
                <a:effectLst/>
                <a:latin typeface="var(--mdc-font-family-default-secondary)"/>
              </a:rPr>
              <a:t>The economic potential of generative AI: The next productivity frontier</a:t>
            </a:r>
          </a:p>
          <a:p>
            <a:pPr>
              <a:buNone/>
            </a:pPr>
            <a:br>
              <a:rPr lang="en-US" b="0" i="0" dirty="0">
                <a:solidFill>
                  <a:srgbClr val="FFFFFF"/>
                </a:solidFill>
                <a:effectLst/>
                <a:latin typeface="McKinsey Sans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79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87620B-261F-9649-2B02-E7D1A33B9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7AE20FF5-2E9A-8616-D6E2-A907DDA46AB4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maintenance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965DD-4FF7-03CD-1E79-E338EB2A7F16}"/>
              </a:ext>
            </a:extLst>
          </p:cNvPr>
          <p:cNvSpPr txBox="1"/>
          <p:nvPr/>
        </p:nvSpPr>
        <p:spPr>
          <a:xfrm>
            <a:off x="258253" y="3862300"/>
            <a:ext cx="6539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Remote monitoring and automated event notifications by reading analogue gauges with computer vision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A85477-EE90-26D9-F3DE-251EBC09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6" y="881888"/>
            <a:ext cx="4673840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08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446FC-DF6C-4AA1-612C-FF01AA8A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9DC7380D-25F6-6EAA-55F0-CBEB2D2B452B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Retail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1AF6C-E623-AF79-E29E-16BB331B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" y="617821"/>
            <a:ext cx="8200724" cy="41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09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4C50C-C313-8A5A-C053-2808FB6F1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65E05ADE-2AF8-E817-9AFD-F24E45A9CFDB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Retail example: Stitchfix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B1637-9806-5A94-8A7D-BBD894A19BFA}"/>
              </a:ext>
            </a:extLst>
          </p:cNvPr>
          <p:cNvSpPr txBox="1"/>
          <p:nvPr/>
        </p:nvSpPr>
        <p:spPr>
          <a:xfrm>
            <a:off x="279133" y="853381"/>
            <a:ext cx="84606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FFFFFF"/>
                </a:solidFill>
                <a:effectLst/>
                <a:latin typeface="McKinsey Sans"/>
              </a:rPr>
              <a:t>Stitch Fix, which uses algorithms to suggest style choices to its customers, has experimented with DALL·E to visualize products based on customer preferences regarding color, fabric, and style. </a:t>
            </a:r>
          </a:p>
          <a:p>
            <a:endParaRPr lang="en-US" sz="2400" dirty="0">
              <a:solidFill>
                <a:srgbClr val="FFFFFF"/>
              </a:solidFill>
              <a:latin typeface="McKinsey Sans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McKinsey Sans"/>
              </a:rPr>
              <a:t>Using text-to-image generation, the company’s stylists can visualize an article of clothing based on a consumer’s preferences and then identify a similar article among Stitch Fix’s inventory.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26972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7EB26-D389-770B-8600-79EBF29EF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CC108801-6CD3-D8FE-A802-13608D4BFEB8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Banking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5A1F4-E154-7303-CB24-1CF223BB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0" y="617821"/>
            <a:ext cx="8013824" cy="41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16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95C80-7577-D050-DAE7-DCC44B9CB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178BB8C9-F05E-5B6C-ACAE-0E6835C845F5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Pharmaceuticals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61E1C-6D82-988E-AAF8-6628B8C9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7" y="751600"/>
            <a:ext cx="9055565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2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27F6B-F775-1F1C-23E8-A20A456D4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D9DED764-52F7-817F-6844-1E3BDD2AB8A6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 and Entertainment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A32F2-1020-E5E7-C075-38CD467FDBBD}"/>
              </a:ext>
            </a:extLst>
          </p:cNvPr>
          <p:cNvSpPr txBox="1"/>
          <p:nvPr/>
        </p:nvSpPr>
        <p:spPr>
          <a:xfrm>
            <a:off x="1707281" y="4479710"/>
            <a:ext cx="5662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https://www.youtube.com/watch?v=q2ITXhM-53I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C8764F0A-DC9C-A116-3F88-EFDF1DACF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86" y="516228"/>
            <a:ext cx="7159570" cy="377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4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4BAF5-F4EC-B3B5-CB66-E1B838AC3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B35D9-3B33-626E-1AF9-B6A24044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017" y="186558"/>
            <a:ext cx="4200218" cy="47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2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089D9A-DAE7-54F9-F979-B347B504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65A4AE-7982-9B15-3DFF-06AF5479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" y="95122"/>
            <a:ext cx="9093667" cy="4953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C471A-6A05-CB5C-E5D4-E853839C8A2E}"/>
              </a:ext>
            </a:extLst>
          </p:cNvPr>
          <p:cNvSpPr txBox="1"/>
          <p:nvPr/>
        </p:nvSpPr>
        <p:spPr>
          <a:xfrm>
            <a:off x="283944" y="4589594"/>
            <a:ext cx="8436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https://www.mckinsey.com/capabilities/mckinsey-digital/our-insights/the-economic-potential-of-generative-ai-the-next-productivity-frontier#introduction</a:t>
            </a:r>
          </a:p>
        </p:txBody>
      </p:sp>
    </p:spTree>
    <p:extLst>
      <p:ext uri="{BB962C8B-B14F-4D97-AF65-F5344CB8AC3E}">
        <p14:creationId xmlns:p14="http://schemas.microsoft.com/office/powerpoint/2010/main" val="93848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1B795-CC83-B1F2-7E98-8208C32F5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2A6A58CC-23DD-E3E2-FC00-06ECC149FC6E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Operations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A731F-60C9-A769-4B51-F3E8A1EC84EE}"/>
              </a:ext>
            </a:extLst>
          </p:cNvPr>
          <p:cNvSpPr txBox="1"/>
          <p:nvPr/>
        </p:nvSpPr>
        <p:spPr>
          <a:xfrm>
            <a:off x="6073542" y="4718802"/>
            <a:ext cx="2916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solidFill>
                  <a:schemeClr val="bg1"/>
                </a:solidFill>
              </a:rPr>
              <a:t>Source: McKinsey Digital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59A50-B3AC-3BA0-0E12-5793CBCC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" y="556919"/>
            <a:ext cx="8364354" cy="410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6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1FF52-D95A-3D27-DBFA-C7536B42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94F0703E-3B4E-06E2-687B-5D1E5210304B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Operations / Support use-cases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92974-F709-DBEC-8DAE-C9A5FF61279C}"/>
              </a:ext>
            </a:extLst>
          </p:cNvPr>
          <p:cNvSpPr txBox="1"/>
          <p:nvPr/>
        </p:nvSpPr>
        <p:spPr>
          <a:xfrm>
            <a:off x="6073542" y="4718802"/>
            <a:ext cx="2916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solidFill>
                  <a:schemeClr val="bg1"/>
                </a:solidFill>
              </a:rPr>
              <a:t>Source: McKinsey Digital</a:t>
            </a:r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97E420BD-CD55-9968-376F-1BC828B67525}"/>
              </a:ext>
            </a:extLst>
          </p:cNvPr>
          <p:cNvSpPr/>
          <p:nvPr/>
        </p:nvSpPr>
        <p:spPr>
          <a:xfrm>
            <a:off x="120316" y="978406"/>
            <a:ext cx="8903368" cy="3824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support agent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assisted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Trained on company policies, tone, approach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 will have access to real time product and purchase information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32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8AF9A-483A-31EF-7A16-9B8F4E30C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E6B7361E-9BED-C404-580E-B716DA872B59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Operations / Support use-cases</a:t>
            </a:r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7FFE6BBF-FCBC-945F-F8FA-21D18AC5DE17}"/>
              </a:ext>
            </a:extLst>
          </p:cNvPr>
          <p:cNvSpPr/>
          <p:nvPr/>
        </p:nvSpPr>
        <p:spPr>
          <a:xfrm>
            <a:off x="120316" y="659450"/>
            <a:ext cx="8903368" cy="3824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R="0" lvl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Research found that at one company with 5,000 customer service agents, the application of generative AI :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Increased issue resolution by 14 percent an hour 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Reduced the time spent handling an issue by 9 percent.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Reduced agent attrition and requests to speak to a manager by 25 percent.</a:t>
            </a:r>
          </a:p>
          <a:p>
            <a:pPr marL="457200" marR="0" lvl="0" indent="-45720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(Body)"/>
                <a:ea typeface="Montserrat" pitchFamily="34" charset="-122"/>
                <a:cs typeface="Montserrat" pitchFamily="34" charset="-120"/>
              </a:rPr>
              <a:t>Productivity and quality of service improved most among less-experienced agents</a:t>
            </a:r>
          </a:p>
        </p:txBody>
      </p:sp>
    </p:spTree>
    <p:extLst>
      <p:ext uri="{BB962C8B-B14F-4D97-AF65-F5344CB8AC3E}">
        <p14:creationId xmlns:p14="http://schemas.microsoft.com/office/powerpoint/2010/main" val="4197717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DB420-3176-6273-F1FB-85B223BA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>
            <a:extLst>
              <a:ext uri="{FF2B5EF4-FFF2-40B4-BE49-F238E27FC236}">
                <a16:creationId xmlns:a16="http://schemas.microsoft.com/office/drawing/2014/main" id="{F1D337A0-9F15-CBAC-D062-D9FC99CD66C2}"/>
              </a:ext>
            </a:extLst>
          </p:cNvPr>
          <p:cNvSpPr/>
          <p:nvPr/>
        </p:nvSpPr>
        <p:spPr>
          <a:xfrm>
            <a:off x="86628" y="142613"/>
            <a:ext cx="8903368" cy="475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defTabSz="685800" rtl="0" eaLnBrk="1" fontAlgn="auto" latinLnBrk="0" hangingPunct="1">
              <a:lnSpc>
                <a:spcPts val="30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and Sales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062CC-07F2-81A4-70A3-2D407FEC6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821"/>
            <a:ext cx="9144000" cy="4124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AEA0E-8908-7517-55E0-515811281545}"/>
              </a:ext>
            </a:extLst>
          </p:cNvPr>
          <p:cNvSpPr txBox="1"/>
          <p:nvPr/>
        </p:nvSpPr>
        <p:spPr>
          <a:xfrm>
            <a:off x="6073542" y="4718802"/>
            <a:ext cx="2916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solidFill>
                  <a:schemeClr val="bg1"/>
                </a:solidFill>
              </a:rPr>
              <a:t>Source: McKinsey Digital</a:t>
            </a:r>
          </a:p>
        </p:txBody>
      </p:sp>
    </p:spTree>
    <p:extLst>
      <p:ext uri="{BB962C8B-B14F-4D97-AF65-F5344CB8AC3E}">
        <p14:creationId xmlns:p14="http://schemas.microsoft.com/office/powerpoint/2010/main" val="67870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11474</TotalTime>
  <Words>661</Words>
  <Application>Microsoft Office PowerPoint</Application>
  <PresentationFormat>On-screen Show (16:9)</PresentationFormat>
  <Paragraphs>131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Montserrat</vt:lpstr>
      <vt:lpstr>Calibri</vt:lpstr>
      <vt:lpstr>Trebuchet MS</vt:lpstr>
      <vt:lpstr>McKinsey Sans</vt:lpstr>
      <vt:lpstr>var(--mdc-font-family-default-secondary)</vt:lpstr>
      <vt:lpstr>Arial (Body)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Generative AI for Banking Leaders</dc:title>
  <dc:subject>Introduction to Generative AI for Banking Leaders</dc:subject>
  <dc:creator>vijay@tleafservices.com</dc:creator>
  <cp:lastModifiedBy>Vijay Agrawal</cp:lastModifiedBy>
  <cp:revision>2</cp:revision>
  <dcterms:created xsi:type="dcterms:W3CDTF">2024-02-04T05:08:48Z</dcterms:created>
  <dcterms:modified xsi:type="dcterms:W3CDTF">2025-06-14T04:18:57Z</dcterms:modified>
</cp:coreProperties>
</file>